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6"/>
  </p:notesMasterIdLst>
  <p:sldIdLst>
    <p:sldId id="256" r:id="rId5"/>
    <p:sldId id="258" r:id="rId6"/>
    <p:sldId id="259" r:id="rId7"/>
    <p:sldId id="318" r:id="rId8"/>
    <p:sldId id="319" r:id="rId9"/>
    <p:sldId id="327" r:id="rId10"/>
    <p:sldId id="328" r:id="rId11"/>
    <p:sldId id="329" r:id="rId12"/>
    <p:sldId id="330" r:id="rId13"/>
    <p:sldId id="317" r:id="rId14"/>
    <p:sldId id="260" r:id="rId15"/>
    <p:sldId id="286" r:id="rId16"/>
    <p:sldId id="267" r:id="rId17"/>
    <p:sldId id="300" r:id="rId18"/>
    <p:sldId id="301" r:id="rId19"/>
    <p:sldId id="303" r:id="rId20"/>
    <p:sldId id="306" r:id="rId21"/>
    <p:sldId id="302" r:id="rId22"/>
    <p:sldId id="304" r:id="rId23"/>
    <p:sldId id="312" r:id="rId24"/>
    <p:sldId id="274" r:id="rId25"/>
    <p:sldId id="326" r:id="rId26"/>
    <p:sldId id="320" r:id="rId27"/>
    <p:sldId id="314" r:id="rId28"/>
    <p:sldId id="279" r:id="rId29"/>
    <p:sldId id="281" r:id="rId30"/>
    <p:sldId id="280" r:id="rId31"/>
    <p:sldId id="282" r:id="rId32"/>
    <p:sldId id="275" r:id="rId33"/>
    <p:sldId id="264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15C292-6295-4C2F-BED0-7EC1A6827285}" v="9" dt="2018-11-07T05:31:17.310"/>
    <p1510:client id="{58382736-61A8-4A0D-930C-016791A32BFE}" v="104" dt="2018-11-07T06:52:03.294"/>
    <p1510:client id="{6D59CD0D-F661-30A7-B2E0-022AF8C97870}" v="151" dt="2018-11-07T06:58:26.682"/>
    <p1510:client id="{4FC23C5B-BE65-324D-CF54-AB6A4C18A949}" v="44" dt="2018-11-07T07:02:10.336"/>
    <p1510:client id="{E0B74D06-4072-22ED-6A4C-DF4CCCA5A692}" v="28" dt="2018-11-07T07:14:05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terla, John" userId="S::john.satterla@ttu.edu::1803870d-eb77-4cce-8b0e-637fe5001cee" providerId="AD" clId="Web-{4FC23C5B-BE65-324D-CF54-AB6A4C18A949}"/>
    <pc:docChg chg="modSld">
      <pc:chgData name="Satterla, John" userId="S::john.satterla@ttu.edu::1803870d-eb77-4cce-8b0e-637fe5001cee" providerId="AD" clId="Web-{4FC23C5B-BE65-324D-CF54-AB6A4C18A949}" dt="2018-11-07T07:02:10.336" v="45" actId="1076"/>
      <pc:docMkLst>
        <pc:docMk/>
      </pc:docMkLst>
      <pc:sldChg chg="modSp">
        <pc:chgData name="Satterla, John" userId="S::john.satterla@ttu.edu::1803870d-eb77-4cce-8b0e-637fe5001cee" providerId="AD" clId="Web-{4FC23C5B-BE65-324D-CF54-AB6A4C18A949}" dt="2018-11-07T07:00:21.834" v="39"/>
        <pc:sldMkLst>
          <pc:docMk/>
          <pc:sldMk cId="1220938954" sldId="275"/>
        </pc:sldMkLst>
        <pc:spChg chg="mod">
          <ac:chgData name="Satterla, John" userId="S::john.satterla@ttu.edu::1803870d-eb77-4cce-8b0e-637fe5001cee" providerId="AD" clId="Web-{4FC23C5B-BE65-324D-CF54-AB6A4C18A949}" dt="2018-11-07T07:00:21.834" v="39"/>
          <ac:spMkLst>
            <pc:docMk/>
            <pc:sldMk cId="1220938954" sldId="275"/>
            <ac:spMk id="3" creationId="{BB8E3AC9-D25B-47F8-936F-3C3B7847D75E}"/>
          </ac:spMkLst>
        </pc:spChg>
      </pc:sldChg>
      <pc:sldChg chg="addSp delSp modSp">
        <pc:chgData name="Satterla, John" userId="S::john.satterla@ttu.edu::1803870d-eb77-4cce-8b0e-637fe5001cee" providerId="AD" clId="Web-{4FC23C5B-BE65-324D-CF54-AB6A4C18A949}" dt="2018-11-07T07:02:10.336" v="45" actId="1076"/>
        <pc:sldMkLst>
          <pc:docMk/>
          <pc:sldMk cId="1836414708" sldId="280"/>
        </pc:sldMkLst>
        <pc:picChg chg="del">
          <ac:chgData name="Satterla, John" userId="S::john.satterla@ttu.edu::1803870d-eb77-4cce-8b0e-637fe5001cee" providerId="AD" clId="Web-{4FC23C5B-BE65-324D-CF54-AB6A4C18A949}" dt="2018-11-07T07:00:50.146" v="40"/>
          <ac:picMkLst>
            <pc:docMk/>
            <pc:sldMk cId="1836414708" sldId="280"/>
            <ac:picMk id="3" creationId="{B1953EAD-4938-48DF-8E39-6CF33266ADF6}"/>
          </ac:picMkLst>
        </pc:picChg>
        <pc:picChg chg="add mod">
          <ac:chgData name="Satterla, John" userId="S::john.satterla@ttu.edu::1803870d-eb77-4cce-8b0e-637fe5001cee" providerId="AD" clId="Web-{4FC23C5B-BE65-324D-CF54-AB6A4C18A949}" dt="2018-11-07T07:02:10.336" v="45" actId="1076"/>
          <ac:picMkLst>
            <pc:docMk/>
            <pc:sldMk cId="1836414708" sldId="280"/>
            <ac:picMk id="5" creationId="{DD9DD575-4703-4CF7-BD19-2E9B07AC85FD}"/>
          </ac:picMkLst>
        </pc:picChg>
      </pc:sldChg>
    </pc:docChg>
  </pc:docChgLst>
  <pc:docChgLst>
    <pc:chgData name="McClung, Zarka" userId="S::zarka.mcclung@ttu.edu::a7256411-3527-4684-8d99-fca6f9fffdc8" providerId="AD" clId="Web-{ABD19CB8-A7C7-03CF-AADA-BD50917DB016}"/>
    <pc:docChg chg="modSld">
      <pc:chgData name="McClung, Zarka" userId="S::zarka.mcclung@ttu.edu::a7256411-3527-4684-8d99-fca6f9fffdc8" providerId="AD" clId="Web-{ABD19CB8-A7C7-03CF-AADA-BD50917DB016}" dt="2018-11-05T23:15:27.477" v="12" actId="1076"/>
      <pc:docMkLst>
        <pc:docMk/>
      </pc:docMkLst>
      <pc:sldChg chg="addSp delSp modSp">
        <pc:chgData name="McClung, Zarka" userId="S::zarka.mcclung@ttu.edu::a7256411-3527-4684-8d99-fca6f9fffdc8" providerId="AD" clId="Web-{ABD19CB8-A7C7-03CF-AADA-BD50917DB016}" dt="2018-11-05T23:15:27.477" v="12" actId="1076"/>
        <pc:sldMkLst>
          <pc:docMk/>
          <pc:sldMk cId="1837949018" sldId="258"/>
        </pc:sldMkLst>
        <pc:spChg chg="add mod ord">
          <ac:chgData name="McClung, Zarka" userId="S::zarka.mcclung@ttu.edu::a7256411-3527-4684-8d99-fca6f9fffdc8" providerId="AD" clId="Web-{ABD19CB8-A7C7-03CF-AADA-BD50917DB016}" dt="2018-11-05T23:15:21.008" v="10" actId="1076"/>
          <ac:spMkLst>
            <pc:docMk/>
            <pc:sldMk cId="1837949018" sldId="258"/>
            <ac:spMk id="6" creationId="{79694407-E003-4178-A30F-A1AD9959B44E}"/>
          </ac:spMkLst>
        </pc:spChg>
        <pc:spChg chg="del mod">
          <ac:chgData name="McClung, Zarka" userId="S::zarka.mcclung@ttu.edu::a7256411-3527-4684-8d99-fca6f9fffdc8" providerId="AD" clId="Web-{ABD19CB8-A7C7-03CF-AADA-BD50917DB016}" dt="2018-11-05T23:14:26.696" v="1"/>
          <ac:spMkLst>
            <pc:docMk/>
            <pc:sldMk cId="1837949018" sldId="258"/>
            <ac:spMk id="13" creationId="{911481DE-F9C7-4C5E-9A27-E89E2094652C}"/>
          </ac:spMkLst>
        </pc:spChg>
        <pc:picChg chg="mod ord">
          <ac:chgData name="McClung, Zarka" userId="S::zarka.mcclung@ttu.edu::a7256411-3527-4684-8d99-fca6f9fffdc8" providerId="AD" clId="Web-{ABD19CB8-A7C7-03CF-AADA-BD50917DB016}" dt="2018-11-05T23:15:24.227" v="11" actId="1076"/>
          <ac:picMkLst>
            <pc:docMk/>
            <pc:sldMk cId="1837949018" sldId="258"/>
            <ac:picMk id="22" creationId="{10BCB04A-43B7-4B2E-A0CA-42601BFFA40E}"/>
          </ac:picMkLst>
        </pc:picChg>
        <pc:picChg chg="mod ord">
          <ac:chgData name="McClung, Zarka" userId="S::zarka.mcclung@ttu.edu::a7256411-3527-4684-8d99-fca6f9fffdc8" providerId="AD" clId="Web-{ABD19CB8-A7C7-03CF-AADA-BD50917DB016}" dt="2018-11-05T23:15:27.477" v="12" actId="1076"/>
          <ac:picMkLst>
            <pc:docMk/>
            <pc:sldMk cId="1837949018" sldId="258"/>
            <ac:picMk id="24" creationId="{8978FAA3-A1ED-4314-A684-87528EFB5F5E}"/>
          </ac:picMkLst>
        </pc:picChg>
        <pc:picChg chg="del">
          <ac:chgData name="McClung, Zarka" userId="S::zarka.mcclung@ttu.edu::a7256411-3527-4684-8d99-fca6f9fffdc8" providerId="AD" clId="Web-{ABD19CB8-A7C7-03CF-AADA-BD50917DB016}" dt="2018-11-05T23:14:36.852" v="5"/>
          <ac:picMkLst>
            <pc:docMk/>
            <pc:sldMk cId="1837949018" sldId="258"/>
            <ac:picMk id="26" creationId="{0F3D3B05-AC72-4AA3-93BD-803058FF5AD1}"/>
          </ac:picMkLst>
        </pc:picChg>
      </pc:sldChg>
    </pc:docChg>
  </pc:docChgLst>
  <pc:docChgLst>
    <pc:chgData name="Eakerns, Zachary" userId="S::zachary.eakerns@ttu.edu::f13e326a-83f9-4bab-9706-f5d04955d1f3" providerId="AD" clId="Web-{E49E7BA7-AAF1-1784-4882-92FE00E8445A}"/>
    <pc:docChg chg="delSld modSld">
      <pc:chgData name="Eakerns, Zachary" userId="S::zachary.eakerns@ttu.edu::f13e326a-83f9-4bab-9706-f5d04955d1f3" providerId="AD" clId="Web-{E49E7BA7-AAF1-1784-4882-92FE00E8445A}" dt="2018-11-07T02:16:28.788" v="450"/>
      <pc:docMkLst>
        <pc:docMk/>
      </pc:docMkLst>
      <pc:sldChg chg="modSp">
        <pc:chgData name="Eakerns, Zachary" userId="S::zachary.eakerns@ttu.edu::f13e326a-83f9-4bab-9706-f5d04955d1f3" providerId="AD" clId="Web-{E49E7BA7-AAF1-1784-4882-92FE00E8445A}" dt="2018-11-07T01:58:19.669" v="6" actId="20577"/>
        <pc:sldMkLst>
          <pc:docMk/>
          <pc:sldMk cId="109857222" sldId="256"/>
        </pc:sldMkLst>
        <pc:spChg chg="mod">
          <ac:chgData name="Eakerns, Zachary" userId="S::zachary.eakerns@ttu.edu::f13e326a-83f9-4bab-9706-f5d04955d1f3" providerId="AD" clId="Web-{E49E7BA7-AAF1-1784-4882-92FE00E8445A}" dt="2018-11-07T01:58:19.669" v="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Eakerns, Zachary" userId="S::zachary.eakerns@ttu.edu::f13e326a-83f9-4bab-9706-f5d04955d1f3" providerId="AD" clId="Web-{E49E7BA7-AAF1-1784-4882-92FE00E8445A}" dt="2018-11-07T01:59:49.982" v="24" actId="1076"/>
        <pc:sldMkLst>
          <pc:docMk/>
          <pc:sldMk cId="1837949018" sldId="258"/>
        </pc:sldMkLst>
        <pc:spChg chg="mod">
          <ac:chgData name="Eakerns, Zachary" userId="S::zachary.eakerns@ttu.edu::f13e326a-83f9-4bab-9706-f5d04955d1f3" providerId="AD" clId="Web-{E49E7BA7-AAF1-1784-4882-92FE00E8445A}" dt="2018-11-07T01:59:26.575" v="21" actId="1076"/>
          <ac:spMkLst>
            <pc:docMk/>
            <pc:sldMk cId="1837949018" sldId="258"/>
            <ac:spMk id="10" creationId="{69C38BC7-74FD-443F-8506-B28899AF1DBA}"/>
          </ac:spMkLst>
        </pc:spChg>
        <pc:spChg chg="mod">
          <ac:chgData name="Eakerns, Zachary" userId="S::zachary.eakerns@ttu.edu::f13e326a-83f9-4bab-9706-f5d04955d1f3" providerId="AD" clId="Web-{E49E7BA7-AAF1-1784-4882-92FE00E8445A}" dt="2018-11-07T01:59:49.982" v="24" actId="1076"/>
          <ac:spMkLst>
            <pc:docMk/>
            <pc:sldMk cId="1837949018" sldId="258"/>
            <ac:spMk id="23" creationId="{D39F4936-F5C7-49FB-B448-1C43FD4656E9}"/>
          </ac:spMkLst>
        </pc:spChg>
        <pc:picChg chg="mod">
          <ac:chgData name="Eakerns, Zachary" userId="S::zachary.eakerns@ttu.edu::f13e326a-83f9-4bab-9706-f5d04955d1f3" providerId="AD" clId="Web-{E49E7BA7-AAF1-1784-4882-92FE00E8445A}" dt="2018-11-07T01:59:42.716" v="23" actId="1076"/>
          <ac:picMkLst>
            <pc:docMk/>
            <pc:sldMk cId="1837949018" sldId="258"/>
            <ac:picMk id="21" creationId="{CF781AFC-F6C8-4045-AD1F-7513C158316E}"/>
          </ac:picMkLst>
        </pc:picChg>
      </pc:sldChg>
      <pc:sldChg chg="modSp">
        <pc:chgData name="Eakerns, Zachary" userId="S::zachary.eakerns@ttu.edu::f13e326a-83f9-4bab-9706-f5d04955d1f3" providerId="AD" clId="Web-{E49E7BA7-AAF1-1784-4882-92FE00E8445A}" dt="2018-11-07T02:16:16.898" v="446" actId="20577"/>
        <pc:sldMkLst>
          <pc:docMk/>
          <pc:sldMk cId="979365836" sldId="260"/>
        </pc:sldMkLst>
        <pc:spChg chg="mod">
          <ac:chgData name="Eakerns, Zachary" userId="S::zachary.eakerns@ttu.edu::f13e326a-83f9-4bab-9706-f5d04955d1f3" providerId="AD" clId="Web-{E49E7BA7-AAF1-1784-4882-92FE00E8445A}" dt="2018-11-07T02:09:48.410" v="206" actId="20577"/>
          <ac:spMkLst>
            <pc:docMk/>
            <pc:sldMk cId="979365836" sldId="260"/>
            <ac:spMk id="2" creationId="{4960453E-A51F-4491-8CE4-47C20C8743DE}"/>
          </ac:spMkLst>
        </pc:spChg>
        <pc:spChg chg="mod">
          <ac:chgData name="Eakerns, Zachary" userId="S::zachary.eakerns@ttu.edu::f13e326a-83f9-4bab-9706-f5d04955d1f3" providerId="AD" clId="Web-{E49E7BA7-AAF1-1784-4882-92FE00E8445A}" dt="2018-11-07T02:16:16.898" v="446" actId="20577"/>
          <ac:spMkLst>
            <pc:docMk/>
            <pc:sldMk cId="979365836" sldId="260"/>
            <ac:spMk id="3" creationId="{F77CBE09-0FFD-4C88-92AB-47B7F2BBF34F}"/>
          </ac:spMkLst>
        </pc:spChg>
      </pc:sldChg>
      <pc:sldChg chg="del">
        <pc:chgData name="Eakerns, Zachary" userId="S::zachary.eakerns@ttu.edu::f13e326a-83f9-4bab-9706-f5d04955d1f3" providerId="AD" clId="Web-{E49E7BA7-AAF1-1784-4882-92FE00E8445A}" dt="2018-11-07T02:15:48.177" v="443"/>
        <pc:sldMkLst>
          <pc:docMk/>
          <pc:sldMk cId="1186821332" sldId="266"/>
        </pc:sldMkLst>
      </pc:sldChg>
      <pc:sldChg chg="modSp">
        <pc:chgData name="Eakerns, Zachary" userId="S::zachary.eakerns@ttu.edu::f13e326a-83f9-4bab-9706-f5d04955d1f3" providerId="AD" clId="Web-{E49E7BA7-AAF1-1784-4882-92FE00E8445A}" dt="2018-11-07T02:00:16.122" v="29" actId="20577"/>
        <pc:sldMkLst>
          <pc:docMk/>
          <pc:sldMk cId="1220938954" sldId="275"/>
        </pc:sldMkLst>
        <pc:spChg chg="mod">
          <ac:chgData name="Eakerns, Zachary" userId="S::zachary.eakerns@ttu.edu::f13e326a-83f9-4bab-9706-f5d04955d1f3" providerId="AD" clId="Web-{E49E7BA7-AAF1-1784-4882-92FE00E8445A}" dt="2018-11-07T02:00:16.122" v="29" actId="20577"/>
          <ac:spMkLst>
            <pc:docMk/>
            <pc:sldMk cId="1220938954" sldId="275"/>
            <ac:spMk id="10" creationId="{69C38BC7-74FD-443F-8506-B28899AF1DBA}"/>
          </ac:spMkLst>
        </pc:spChg>
      </pc:sldChg>
      <pc:sldChg chg="delSp">
        <pc:chgData name="Eakerns, Zachary" userId="S::zachary.eakerns@ttu.edu::f13e326a-83f9-4bab-9706-f5d04955d1f3" providerId="AD" clId="Web-{E49E7BA7-AAF1-1784-4882-92FE00E8445A}" dt="2018-11-07T02:16:27.085" v="449"/>
        <pc:sldMkLst>
          <pc:docMk/>
          <pc:sldMk cId="2504347316" sldId="279"/>
        </pc:sldMkLst>
        <pc:picChg chg="del">
          <ac:chgData name="Eakerns, Zachary" userId="S::zachary.eakerns@ttu.edu::f13e326a-83f9-4bab-9706-f5d04955d1f3" providerId="AD" clId="Web-{E49E7BA7-AAF1-1784-4882-92FE00E8445A}" dt="2018-11-07T02:16:27.085" v="449"/>
          <ac:picMkLst>
            <pc:docMk/>
            <pc:sldMk cId="2504347316" sldId="279"/>
            <ac:picMk id="5" creationId="{27D3B619-2699-4CFA-95AE-A2D8C0D832E3}"/>
          </ac:picMkLst>
        </pc:picChg>
      </pc:sldChg>
      <pc:sldChg chg="delSp">
        <pc:chgData name="Eakerns, Zachary" userId="S::zachary.eakerns@ttu.edu::f13e326a-83f9-4bab-9706-f5d04955d1f3" providerId="AD" clId="Web-{E49E7BA7-AAF1-1784-4882-92FE00E8445A}" dt="2018-11-07T02:16:28.788" v="450"/>
        <pc:sldMkLst>
          <pc:docMk/>
          <pc:sldMk cId="1836414708" sldId="280"/>
        </pc:sldMkLst>
        <pc:picChg chg="del">
          <ac:chgData name="Eakerns, Zachary" userId="S::zachary.eakerns@ttu.edu::f13e326a-83f9-4bab-9706-f5d04955d1f3" providerId="AD" clId="Web-{E49E7BA7-AAF1-1784-4882-92FE00E8445A}" dt="2018-11-07T02:16:28.788" v="450"/>
          <ac:picMkLst>
            <pc:docMk/>
            <pc:sldMk cId="1836414708" sldId="280"/>
            <ac:picMk id="3" creationId="{B74EE350-5E1B-41BE-AC8D-2A3E1ABA7867}"/>
          </ac:picMkLst>
        </pc:picChg>
      </pc:sldChg>
      <pc:sldChg chg="delSp">
        <pc:chgData name="Eakerns, Zachary" userId="S::zachary.eakerns@ttu.edu::f13e326a-83f9-4bab-9706-f5d04955d1f3" providerId="AD" clId="Web-{E49E7BA7-AAF1-1784-4882-92FE00E8445A}" dt="2018-11-07T02:16:25.007" v="448"/>
        <pc:sldMkLst>
          <pc:docMk/>
          <pc:sldMk cId="656187332" sldId="281"/>
        </pc:sldMkLst>
        <pc:picChg chg="del">
          <ac:chgData name="Eakerns, Zachary" userId="S::zachary.eakerns@ttu.edu::f13e326a-83f9-4bab-9706-f5d04955d1f3" providerId="AD" clId="Web-{E49E7BA7-AAF1-1784-4882-92FE00E8445A}" dt="2018-11-07T02:16:25.007" v="448"/>
          <ac:picMkLst>
            <pc:docMk/>
            <pc:sldMk cId="656187332" sldId="281"/>
            <ac:picMk id="5" creationId="{8E21CC5B-61B5-4A5D-9801-9B4407C394D0}"/>
          </ac:picMkLst>
        </pc:picChg>
      </pc:sldChg>
      <pc:sldChg chg="addSp delSp modSp addAnim delAnim modAnim">
        <pc:chgData name="Eakerns, Zachary" userId="S::zachary.eakerns@ttu.edu::f13e326a-83f9-4bab-9706-f5d04955d1f3" providerId="AD" clId="Web-{E49E7BA7-AAF1-1784-4882-92FE00E8445A}" dt="2018-11-07T02:15:41.818" v="441"/>
        <pc:sldMkLst>
          <pc:docMk/>
          <pc:sldMk cId="1139438409" sldId="286"/>
        </pc:sldMkLst>
        <pc:spChg chg="mod">
          <ac:chgData name="Eakerns, Zachary" userId="S::zachary.eakerns@ttu.edu::f13e326a-83f9-4bab-9706-f5d04955d1f3" providerId="AD" clId="Web-{E49E7BA7-AAF1-1784-4882-92FE00E8445A}" dt="2018-11-07T02:12:04.489" v="375" actId="20577"/>
          <ac:spMkLst>
            <pc:docMk/>
            <pc:sldMk cId="1139438409" sldId="286"/>
            <ac:spMk id="2" creationId="{149C0CC6-A28B-4888-A567-6C686CA759F9}"/>
          </ac:spMkLst>
        </pc:spChg>
        <pc:spChg chg="add del mod">
          <ac:chgData name="Eakerns, Zachary" userId="S::zachary.eakerns@ttu.edu::f13e326a-83f9-4bab-9706-f5d04955d1f3" providerId="AD" clId="Web-{E49E7BA7-AAF1-1784-4882-92FE00E8445A}" dt="2018-11-07T02:12:24.489" v="384"/>
          <ac:spMkLst>
            <pc:docMk/>
            <pc:sldMk cId="1139438409" sldId="286"/>
            <ac:spMk id="4" creationId="{98B46C87-DA1B-44CE-BB05-5820EA2B500F}"/>
          </ac:spMkLst>
        </pc:spChg>
        <pc:spChg chg="del">
          <ac:chgData name="Eakerns, Zachary" userId="S::zachary.eakerns@ttu.edu::f13e326a-83f9-4bab-9706-f5d04955d1f3" providerId="AD" clId="Web-{E49E7BA7-AAF1-1784-4882-92FE00E8445A}" dt="2018-11-07T02:12:10.911" v="380"/>
          <ac:spMkLst>
            <pc:docMk/>
            <pc:sldMk cId="1139438409" sldId="286"/>
            <ac:spMk id="13" creationId="{4D5F658A-FACC-4E99-88FB-58248297AF3D}"/>
          </ac:spMkLst>
        </pc:spChg>
        <pc:spChg chg="del">
          <ac:chgData name="Eakerns, Zachary" userId="S::zachary.eakerns@ttu.edu::f13e326a-83f9-4bab-9706-f5d04955d1f3" providerId="AD" clId="Web-{E49E7BA7-AAF1-1784-4882-92FE00E8445A}" dt="2018-11-07T02:12:10.911" v="379"/>
          <ac:spMkLst>
            <pc:docMk/>
            <pc:sldMk cId="1139438409" sldId="286"/>
            <ac:spMk id="14" creationId="{E9BA61FD-E44D-42E0-B449-596E45E33DE2}"/>
          </ac:spMkLst>
        </pc:spChg>
        <pc:spChg chg="del">
          <ac:chgData name="Eakerns, Zachary" userId="S::zachary.eakerns@ttu.edu::f13e326a-83f9-4bab-9706-f5d04955d1f3" providerId="AD" clId="Web-{E49E7BA7-AAF1-1784-4882-92FE00E8445A}" dt="2018-11-07T02:12:10.911" v="378"/>
          <ac:spMkLst>
            <pc:docMk/>
            <pc:sldMk cId="1139438409" sldId="286"/>
            <ac:spMk id="15" creationId="{5515BB99-638C-4E07-A55B-D7B2C2D52B91}"/>
          </ac:spMkLst>
        </pc:spChg>
        <pc:spChg chg="add mod">
          <ac:chgData name="Eakerns, Zachary" userId="S::zachary.eakerns@ttu.edu::f13e326a-83f9-4bab-9706-f5d04955d1f3" providerId="AD" clId="Web-{E49E7BA7-AAF1-1784-4882-92FE00E8445A}" dt="2018-11-07T02:15:19.833" v="434" actId="1076"/>
          <ac:spMkLst>
            <pc:docMk/>
            <pc:sldMk cId="1139438409" sldId="286"/>
            <ac:spMk id="16" creationId="{3945402C-B214-4321-85C6-A26A27C09B51}"/>
          </ac:spMkLst>
        </pc:spChg>
        <pc:spChg chg="add mod">
          <ac:chgData name="Eakerns, Zachary" userId="S::zachary.eakerns@ttu.edu::f13e326a-83f9-4bab-9706-f5d04955d1f3" providerId="AD" clId="Web-{E49E7BA7-AAF1-1784-4882-92FE00E8445A}" dt="2018-11-07T02:15:05.755" v="420" actId="1076"/>
          <ac:spMkLst>
            <pc:docMk/>
            <pc:sldMk cId="1139438409" sldId="286"/>
            <ac:spMk id="17" creationId="{829095BC-4E03-4064-B8C3-5E5F7C2A574F}"/>
          </ac:spMkLst>
        </pc:spChg>
        <pc:picChg chg="del">
          <ac:chgData name="Eakerns, Zachary" userId="S::zachary.eakerns@ttu.edu::f13e326a-83f9-4bab-9706-f5d04955d1f3" providerId="AD" clId="Web-{E49E7BA7-AAF1-1784-4882-92FE00E8445A}" dt="2018-11-07T02:12:10.958" v="383"/>
          <ac:picMkLst>
            <pc:docMk/>
            <pc:sldMk cId="1139438409" sldId="286"/>
            <ac:picMk id="6" creationId="{9D1FEE41-1DDA-4590-8589-1D2E105DCD4B}"/>
          </ac:picMkLst>
        </pc:picChg>
        <pc:picChg chg="add mod ord">
          <ac:chgData name="Eakerns, Zachary" userId="S::zachary.eakerns@ttu.edu::f13e326a-83f9-4bab-9706-f5d04955d1f3" providerId="AD" clId="Web-{E49E7BA7-AAF1-1784-4882-92FE00E8445A}" dt="2018-11-07T02:14:23.349" v="396" actId="14100"/>
          <ac:picMkLst>
            <pc:docMk/>
            <pc:sldMk cId="1139438409" sldId="286"/>
            <ac:picMk id="7" creationId="{4791EDD0-0BDB-4BFE-A4F8-856BE41A659A}"/>
          </ac:picMkLst>
        </pc:picChg>
        <pc:picChg chg="del">
          <ac:chgData name="Eakerns, Zachary" userId="S::zachary.eakerns@ttu.edu::f13e326a-83f9-4bab-9706-f5d04955d1f3" providerId="AD" clId="Web-{E49E7BA7-AAF1-1784-4882-92FE00E8445A}" dt="2018-11-07T02:12:10.911" v="382"/>
          <ac:picMkLst>
            <pc:docMk/>
            <pc:sldMk cId="1139438409" sldId="286"/>
            <ac:picMk id="9" creationId="{EA1BBB5D-3B76-44FE-A5E0-9724CAABA7B1}"/>
          </ac:picMkLst>
        </pc:picChg>
        <pc:picChg chg="add mod">
          <ac:chgData name="Eakerns, Zachary" userId="S::zachary.eakerns@ttu.edu::f13e326a-83f9-4bab-9706-f5d04955d1f3" providerId="AD" clId="Web-{E49E7BA7-AAF1-1784-4882-92FE00E8445A}" dt="2018-11-07T02:14:30.318" v="399" actId="14100"/>
          <ac:picMkLst>
            <pc:docMk/>
            <pc:sldMk cId="1139438409" sldId="286"/>
            <ac:picMk id="10" creationId="{480AA822-E0BF-4411-B30F-1D6124CDA26E}"/>
          </ac:picMkLst>
        </pc:picChg>
        <pc:picChg chg="del">
          <ac:chgData name="Eakerns, Zachary" userId="S::zachary.eakerns@ttu.edu::f13e326a-83f9-4bab-9706-f5d04955d1f3" providerId="AD" clId="Web-{E49E7BA7-AAF1-1784-4882-92FE00E8445A}" dt="2018-11-07T02:12:10.911" v="381"/>
          <ac:picMkLst>
            <pc:docMk/>
            <pc:sldMk cId="1139438409" sldId="286"/>
            <ac:picMk id="11" creationId="{59A11F8E-07E6-431C-AB8B-1DF26AED2A40}"/>
          </ac:picMkLst>
        </pc:picChg>
      </pc:sldChg>
      <pc:sldChg chg="del">
        <pc:chgData name="Eakerns, Zachary" userId="S::zachary.eakerns@ttu.edu::f13e326a-83f9-4bab-9706-f5d04955d1f3" providerId="AD" clId="Web-{E49E7BA7-AAF1-1784-4882-92FE00E8445A}" dt="2018-11-07T02:15:45.459" v="442"/>
        <pc:sldMkLst>
          <pc:docMk/>
          <pc:sldMk cId="1551750745" sldId="311"/>
        </pc:sldMkLst>
      </pc:sldChg>
      <pc:sldChg chg="addSp modSp addAnim modAnim">
        <pc:chgData name="Eakerns, Zachary" userId="S::zachary.eakerns@ttu.edu::f13e326a-83f9-4bab-9706-f5d04955d1f3" providerId="AD" clId="Web-{E49E7BA7-AAF1-1784-4882-92FE00E8445A}" dt="2018-11-07T02:09:08.457" v="199"/>
        <pc:sldMkLst>
          <pc:docMk/>
          <pc:sldMk cId="887614447" sldId="317"/>
        </pc:sldMkLst>
        <pc:spChg chg="mod">
          <ac:chgData name="Eakerns, Zachary" userId="S::zachary.eakerns@ttu.edu::f13e326a-83f9-4bab-9706-f5d04955d1f3" providerId="AD" clId="Web-{E49E7BA7-AAF1-1784-4882-92FE00E8445A}" dt="2018-11-07T02:02:14.357" v="43" actId="20577"/>
          <ac:spMkLst>
            <pc:docMk/>
            <pc:sldMk cId="887614447" sldId="317"/>
            <ac:spMk id="2" creationId="{619D5CB6-EAA5-41E9-8997-13925E26C303}"/>
          </ac:spMkLst>
        </pc:spChg>
        <pc:spChg chg="mod">
          <ac:chgData name="Eakerns, Zachary" userId="S::zachary.eakerns@ttu.edu::f13e326a-83f9-4bab-9706-f5d04955d1f3" providerId="AD" clId="Web-{E49E7BA7-AAF1-1784-4882-92FE00E8445A}" dt="2018-11-07T02:07:55.050" v="182" actId="20577"/>
          <ac:spMkLst>
            <pc:docMk/>
            <pc:sldMk cId="887614447" sldId="317"/>
            <ac:spMk id="3" creationId="{75C5C17C-F54B-473E-8CAA-905C3D5FAB36}"/>
          </ac:spMkLst>
        </pc:spChg>
        <pc:spChg chg="add mod">
          <ac:chgData name="Eakerns, Zachary" userId="S::zachary.eakerns@ttu.edu::f13e326a-83f9-4bab-9706-f5d04955d1f3" providerId="AD" clId="Web-{E49E7BA7-AAF1-1784-4882-92FE00E8445A}" dt="2018-11-07T02:08:53.285" v="195" actId="14100"/>
          <ac:spMkLst>
            <pc:docMk/>
            <pc:sldMk cId="887614447" sldId="317"/>
            <ac:spMk id="7" creationId="{70FA39F5-B3EE-4955-8AC4-5781363BF766}"/>
          </ac:spMkLst>
        </pc:spChg>
        <pc:picChg chg="add mod">
          <ac:chgData name="Eakerns, Zachary" userId="S::zachary.eakerns@ttu.edu::f13e326a-83f9-4bab-9706-f5d04955d1f3" providerId="AD" clId="Web-{E49E7BA7-AAF1-1784-4882-92FE00E8445A}" dt="2018-11-07T02:08:13.441" v="188" actId="1076"/>
          <ac:picMkLst>
            <pc:docMk/>
            <pc:sldMk cId="887614447" sldId="317"/>
            <ac:picMk id="5" creationId="{0BDF074F-75A7-4300-8516-CD07F8EE7042}"/>
          </ac:picMkLst>
        </pc:picChg>
      </pc:sldChg>
    </pc:docChg>
  </pc:docChgLst>
  <pc:docChgLst>
    <pc:chgData name="Satterla, John" userId="S::john.satterla@ttu.edu::1803870d-eb77-4cce-8b0e-637fe5001cee" providerId="AD" clId="Web-{E0B74D06-4072-22ED-6A4C-DF4CCCA5A692}"/>
    <pc:docChg chg="modSld">
      <pc:chgData name="Satterla, John" userId="S::john.satterla@ttu.edu::1803870d-eb77-4cce-8b0e-637fe5001cee" providerId="AD" clId="Web-{E0B74D06-4072-22ED-6A4C-DF4CCCA5A692}" dt="2018-11-07T07:14:05.608" v="29" actId="20577"/>
      <pc:docMkLst>
        <pc:docMk/>
      </pc:docMkLst>
      <pc:sldChg chg="modSp">
        <pc:chgData name="Satterla, John" userId="S::john.satterla@ttu.edu::1803870d-eb77-4cce-8b0e-637fe5001cee" providerId="AD" clId="Web-{E0B74D06-4072-22ED-6A4C-DF4CCCA5A692}" dt="2018-11-07T07:12:55.717" v="1" actId="1076"/>
        <pc:sldMkLst>
          <pc:docMk/>
          <pc:sldMk cId="1773129042" sldId="264"/>
        </pc:sldMkLst>
        <pc:spChg chg="mod">
          <ac:chgData name="Satterla, John" userId="S::john.satterla@ttu.edu::1803870d-eb77-4cce-8b0e-637fe5001cee" providerId="AD" clId="Web-{E0B74D06-4072-22ED-6A4C-DF4CCCA5A692}" dt="2018-11-07T07:12:55.717" v="1" actId="1076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Satterla, John" userId="S::john.satterla@ttu.edu::1803870d-eb77-4cce-8b0e-637fe5001cee" providerId="AD" clId="Web-{E0B74D06-4072-22ED-6A4C-DF4CCCA5A692}" dt="2018-11-07T07:14:05.608" v="29" actId="20577"/>
        <pc:sldMkLst>
          <pc:docMk/>
          <pc:sldMk cId="1220938954" sldId="275"/>
        </pc:sldMkLst>
        <pc:spChg chg="mod">
          <ac:chgData name="Satterla, John" userId="S::john.satterla@ttu.edu::1803870d-eb77-4cce-8b0e-637fe5001cee" providerId="AD" clId="Web-{E0B74D06-4072-22ED-6A4C-DF4CCCA5A692}" dt="2018-11-07T07:14:05.608" v="29" actId="20577"/>
          <ac:spMkLst>
            <pc:docMk/>
            <pc:sldMk cId="1220938954" sldId="275"/>
            <ac:spMk id="3" creationId="{BB8E3AC9-D25B-47F8-936F-3C3B7847D75E}"/>
          </ac:spMkLst>
        </pc:spChg>
        <pc:spChg chg="mod">
          <ac:chgData name="Satterla, John" userId="S::john.satterla@ttu.edu::1803870d-eb77-4cce-8b0e-637fe5001cee" providerId="AD" clId="Web-{E0B74D06-4072-22ED-6A4C-DF4CCCA5A692}" dt="2018-11-07T07:13:46.780" v="22" actId="20577"/>
          <ac:spMkLst>
            <pc:docMk/>
            <pc:sldMk cId="1220938954" sldId="275"/>
            <ac:spMk id="6" creationId="{7A5FF517-5D4B-4759-8BBF-CEB1DC25079A}"/>
          </ac:spMkLst>
        </pc:spChg>
        <pc:spChg chg="mod">
          <ac:chgData name="Satterla, John" userId="S::john.satterla@ttu.edu::1803870d-eb77-4cce-8b0e-637fe5001cee" providerId="AD" clId="Web-{E0B74D06-4072-22ED-6A4C-DF4CCCA5A692}" dt="2018-11-07T07:13:42.233" v="20" actId="20577"/>
          <ac:spMkLst>
            <pc:docMk/>
            <pc:sldMk cId="1220938954" sldId="275"/>
            <ac:spMk id="12" creationId="{C285045A-01FC-4ED2-B7CB-B0943916116C}"/>
          </ac:spMkLst>
        </pc:spChg>
      </pc:sldChg>
      <pc:sldChg chg="modSp">
        <pc:chgData name="Satterla, John" userId="S::john.satterla@ttu.edu::1803870d-eb77-4cce-8b0e-637fe5001cee" providerId="AD" clId="Web-{E0B74D06-4072-22ED-6A4C-DF4CCCA5A692}" dt="2018-11-07T07:13:05.811" v="4" actId="20577"/>
        <pc:sldMkLst>
          <pc:docMk/>
          <pc:sldMk cId="1559320611" sldId="312"/>
        </pc:sldMkLst>
        <pc:spChg chg="mod">
          <ac:chgData name="Satterla, John" userId="S::john.satterla@ttu.edu::1803870d-eb77-4cce-8b0e-637fe5001cee" providerId="AD" clId="Web-{E0B74D06-4072-22ED-6A4C-DF4CCCA5A692}" dt="2018-11-07T07:13:05.811" v="4" actId="20577"/>
          <ac:spMkLst>
            <pc:docMk/>
            <pc:sldMk cId="1559320611" sldId="312"/>
            <ac:spMk id="3" creationId="{5D9343EC-80E6-493A-9D45-EC2D42BA165D}"/>
          </ac:spMkLst>
        </pc:spChg>
      </pc:sldChg>
    </pc:docChg>
  </pc:docChgLst>
  <pc:docChgLst>
    <pc:chgData name="Satterla, John" userId="1803870d-eb77-4cce-8b0e-637fe5001cee" providerId="ADAL" clId="{58382736-61A8-4A0D-930C-016791A32BFE}"/>
    <pc:docChg chg="undo custSel addSld delSld modSld">
      <pc:chgData name="Satterla, John" userId="1803870d-eb77-4cce-8b0e-637fe5001cee" providerId="ADAL" clId="{58382736-61A8-4A0D-930C-016791A32BFE}" dt="2018-11-07T06:53:58.384" v="1978" actId="5793"/>
      <pc:docMkLst>
        <pc:docMk/>
      </pc:docMkLst>
      <pc:sldChg chg="modSp">
        <pc:chgData name="Satterla, John" userId="1803870d-eb77-4cce-8b0e-637fe5001cee" providerId="ADAL" clId="{58382736-61A8-4A0D-930C-016791A32BFE}" dt="2018-11-07T06:04:56.493" v="413" actId="20577"/>
        <pc:sldMkLst>
          <pc:docMk/>
          <pc:sldMk cId="2835244311" sldId="259"/>
        </pc:sldMkLst>
        <pc:spChg chg="mod">
          <ac:chgData name="Satterla, John" userId="1803870d-eb77-4cce-8b0e-637fe5001cee" providerId="ADAL" clId="{58382736-61A8-4A0D-930C-016791A32BFE}" dt="2018-11-07T06:04:56.493" v="413" actId="20577"/>
          <ac:spMkLst>
            <pc:docMk/>
            <pc:sldMk cId="2835244311" sldId="259"/>
            <ac:spMk id="6" creationId="{55CC1DFF-E19D-4BD0-B6E7-76D0B41EC217}"/>
          </ac:spMkLst>
        </pc:spChg>
        <pc:picChg chg="mod">
          <ac:chgData name="Satterla, John" userId="1803870d-eb77-4cce-8b0e-637fe5001cee" providerId="ADAL" clId="{58382736-61A8-4A0D-930C-016791A32BFE}" dt="2018-11-07T06:03:02.733" v="2" actId="1076"/>
          <ac:picMkLst>
            <pc:docMk/>
            <pc:sldMk cId="2835244311" sldId="259"/>
            <ac:picMk id="3" creationId="{D736F46B-89AA-46A0-8270-77928F8E46AD}"/>
          </ac:picMkLst>
        </pc:picChg>
        <pc:picChg chg="mod">
          <ac:chgData name="Satterla, John" userId="1803870d-eb77-4cce-8b0e-637fe5001cee" providerId="ADAL" clId="{58382736-61A8-4A0D-930C-016791A32BFE}" dt="2018-11-07T06:03:02.733" v="2" actId="1076"/>
          <ac:picMkLst>
            <pc:docMk/>
            <pc:sldMk cId="2835244311" sldId="259"/>
            <ac:picMk id="5" creationId="{F9040576-3710-4560-AC96-E70EF7CB27F7}"/>
          </ac:picMkLst>
        </pc:picChg>
      </pc:sldChg>
      <pc:sldChg chg="modSp">
        <pc:chgData name="Satterla, John" userId="1803870d-eb77-4cce-8b0e-637fe5001cee" providerId="ADAL" clId="{58382736-61A8-4A0D-930C-016791A32BFE}" dt="2018-11-07T06:53:58.384" v="1978" actId="5793"/>
        <pc:sldMkLst>
          <pc:docMk/>
          <pc:sldMk cId="1773129042" sldId="264"/>
        </pc:sldMkLst>
        <pc:spChg chg="mod">
          <ac:chgData name="Satterla, John" userId="1803870d-eb77-4cce-8b0e-637fe5001cee" providerId="ADAL" clId="{58382736-61A8-4A0D-930C-016791A32BFE}" dt="2018-11-07T06:53:58.384" v="1978" actId="5793"/>
          <ac:spMkLst>
            <pc:docMk/>
            <pc:sldMk cId="1773129042" sldId="264"/>
            <ac:spMk id="3" creationId="{35777F4F-586C-4E51-97B7-8C265AC4E10A}"/>
          </ac:spMkLst>
        </pc:spChg>
      </pc:sldChg>
      <pc:sldChg chg="addSp">
        <pc:chgData name="Satterla, John" userId="1803870d-eb77-4cce-8b0e-637fe5001cee" providerId="ADAL" clId="{58382736-61A8-4A0D-930C-016791A32BFE}" dt="2018-11-07T06:50:53.982" v="1968"/>
        <pc:sldMkLst>
          <pc:docMk/>
          <pc:sldMk cId="2504347316" sldId="279"/>
        </pc:sldMkLst>
        <pc:picChg chg="add">
          <ac:chgData name="Satterla, John" userId="1803870d-eb77-4cce-8b0e-637fe5001cee" providerId="ADAL" clId="{58382736-61A8-4A0D-930C-016791A32BFE}" dt="2018-11-07T06:50:53.982" v="1968"/>
          <ac:picMkLst>
            <pc:docMk/>
            <pc:sldMk cId="2504347316" sldId="279"/>
            <ac:picMk id="3" creationId="{64619002-CBAF-4D7A-B06F-1EF39B801392}"/>
          </ac:picMkLst>
        </pc:picChg>
      </pc:sldChg>
      <pc:sldChg chg="addSp modSp">
        <pc:chgData name="Satterla, John" userId="1803870d-eb77-4cce-8b0e-637fe5001cee" providerId="ADAL" clId="{58382736-61A8-4A0D-930C-016791A32BFE}" dt="2018-11-07T06:52:04.199" v="1974" actId="1076"/>
        <pc:sldMkLst>
          <pc:docMk/>
          <pc:sldMk cId="1836414708" sldId="280"/>
        </pc:sldMkLst>
        <pc:picChg chg="add mod">
          <ac:chgData name="Satterla, John" userId="1803870d-eb77-4cce-8b0e-637fe5001cee" providerId="ADAL" clId="{58382736-61A8-4A0D-930C-016791A32BFE}" dt="2018-11-07T06:52:04.199" v="1974" actId="1076"/>
          <ac:picMkLst>
            <pc:docMk/>
            <pc:sldMk cId="1836414708" sldId="280"/>
            <ac:picMk id="3" creationId="{B1953EAD-4938-48DF-8E39-6CF33266ADF6}"/>
          </ac:picMkLst>
        </pc:picChg>
      </pc:sldChg>
      <pc:sldChg chg="addSp modSp">
        <pc:chgData name="Satterla, John" userId="1803870d-eb77-4cce-8b0e-637fe5001cee" providerId="ADAL" clId="{58382736-61A8-4A0D-930C-016791A32BFE}" dt="2018-11-07T06:51:27.977" v="1972" actId="732"/>
        <pc:sldMkLst>
          <pc:docMk/>
          <pc:sldMk cId="656187332" sldId="281"/>
        </pc:sldMkLst>
        <pc:picChg chg="add mod modCrop">
          <ac:chgData name="Satterla, John" userId="1803870d-eb77-4cce-8b0e-637fe5001cee" providerId="ADAL" clId="{58382736-61A8-4A0D-930C-016791A32BFE}" dt="2018-11-07T06:51:27.977" v="1972" actId="732"/>
          <ac:picMkLst>
            <pc:docMk/>
            <pc:sldMk cId="656187332" sldId="281"/>
            <ac:picMk id="3" creationId="{E698D093-F090-492A-959B-E65DEC5C6EBB}"/>
          </ac:picMkLst>
        </pc:picChg>
      </pc:sldChg>
      <pc:sldChg chg="delSp modSp add">
        <pc:chgData name="Satterla, John" userId="1803870d-eb77-4cce-8b0e-637fe5001cee" providerId="ADAL" clId="{58382736-61A8-4A0D-930C-016791A32BFE}" dt="2018-11-07T06:48:13.360" v="1965" actId="20577"/>
        <pc:sldMkLst>
          <pc:docMk/>
          <pc:sldMk cId="3658709184" sldId="327"/>
        </pc:sldMkLst>
        <pc:spChg chg="mod">
          <ac:chgData name="Satterla, John" userId="1803870d-eb77-4cce-8b0e-637fe5001cee" providerId="ADAL" clId="{58382736-61A8-4A0D-930C-016791A32BFE}" dt="2018-11-07T06:05:36.193" v="452" actId="20577"/>
          <ac:spMkLst>
            <pc:docMk/>
            <pc:sldMk cId="3658709184" sldId="327"/>
            <ac:spMk id="2" creationId="{619D5CB6-EAA5-41E9-8997-13925E26C303}"/>
          </ac:spMkLst>
        </pc:spChg>
        <pc:spChg chg="mod">
          <ac:chgData name="Satterla, John" userId="1803870d-eb77-4cce-8b0e-637fe5001cee" providerId="ADAL" clId="{58382736-61A8-4A0D-930C-016791A32BFE}" dt="2018-11-07T06:48:13.360" v="1965" actId="20577"/>
          <ac:spMkLst>
            <pc:docMk/>
            <pc:sldMk cId="3658709184" sldId="327"/>
            <ac:spMk id="6" creationId="{55CC1DFF-E19D-4BD0-B6E7-76D0B41EC217}"/>
          </ac:spMkLst>
        </pc:spChg>
        <pc:picChg chg="del">
          <ac:chgData name="Satterla, John" userId="1803870d-eb77-4cce-8b0e-637fe5001cee" providerId="ADAL" clId="{58382736-61A8-4A0D-930C-016791A32BFE}" dt="2018-11-07T06:05:10.364" v="415" actId="478"/>
          <ac:picMkLst>
            <pc:docMk/>
            <pc:sldMk cId="3658709184" sldId="327"/>
            <ac:picMk id="3" creationId="{4746B7E5-B000-4FA1-97ED-86F72D1A5F50}"/>
          </ac:picMkLst>
        </pc:picChg>
        <pc:picChg chg="del">
          <ac:chgData name="Satterla, John" userId="1803870d-eb77-4cce-8b0e-637fe5001cee" providerId="ADAL" clId="{58382736-61A8-4A0D-930C-016791A32BFE}" dt="2018-11-07T06:05:10.364" v="415" actId="478"/>
          <ac:picMkLst>
            <pc:docMk/>
            <pc:sldMk cId="3658709184" sldId="327"/>
            <ac:picMk id="5" creationId="{C98865D6-5996-4ACA-98E2-E4C02FA132FE}"/>
          </ac:picMkLst>
        </pc:picChg>
      </pc:sldChg>
      <pc:sldChg chg="addSp delSp modSp add">
        <pc:chgData name="Satterla, John" userId="1803870d-eb77-4cce-8b0e-637fe5001cee" providerId="ADAL" clId="{58382736-61A8-4A0D-930C-016791A32BFE}" dt="2018-11-07T06:42:07.540" v="1820" actId="20577"/>
        <pc:sldMkLst>
          <pc:docMk/>
          <pc:sldMk cId="1044540030" sldId="328"/>
        </pc:sldMkLst>
        <pc:spChg chg="add del mod">
          <ac:chgData name="Satterla, John" userId="1803870d-eb77-4cce-8b0e-637fe5001cee" providerId="ADAL" clId="{58382736-61A8-4A0D-930C-016791A32BFE}" dt="2018-11-07T06:40:14.095" v="1709" actId="478"/>
          <ac:spMkLst>
            <pc:docMk/>
            <pc:sldMk cId="1044540030" sldId="328"/>
            <ac:spMk id="5" creationId="{9B6B9162-EEAF-4B2B-854D-558986327222}"/>
          </ac:spMkLst>
        </pc:spChg>
        <pc:spChg chg="del">
          <ac:chgData name="Satterla, John" userId="1803870d-eb77-4cce-8b0e-637fe5001cee" providerId="ADAL" clId="{58382736-61A8-4A0D-930C-016791A32BFE}" dt="2018-11-07T06:40:11.331" v="1708" actId="478"/>
          <ac:spMkLst>
            <pc:docMk/>
            <pc:sldMk cId="1044540030" sldId="328"/>
            <ac:spMk id="6" creationId="{55CC1DFF-E19D-4BD0-B6E7-76D0B41EC217}"/>
          </ac:spMkLst>
        </pc:spChg>
        <pc:spChg chg="add mod">
          <ac:chgData name="Satterla, John" userId="1803870d-eb77-4cce-8b0e-637fe5001cee" providerId="ADAL" clId="{58382736-61A8-4A0D-930C-016791A32BFE}" dt="2018-11-07T06:42:07.540" v="1820" actId="20577"/>
          <ac:spMkLst>
            <pc:docMk/>
            <pc:sldMk cId="1044540030" sldId="328"/>
            <ac:spMk id="13" creationId="{EBD764B0-A8C9-42C8-9403-A1B04DB029CD}"/>
          </ac:spMkLst>
        </pc:spChg>
        <pc:picChg chg="add del mod">
          <ac:chgData name="Satterla, John" userId="1803870d-eb77-4cce-8b0e-637fe5001cee" providerId="ADAL" clId="{58382736-61A8-4A0D-930C-016791A32BFE}" dt="2018-11-07T06:40:56.211" v="1717" actId="478"/>
          <ac:picMkLst>
            <pc:docMk/>
            <pc:sldMk cId="1044540030" sldId="328"/>
            <ac:picMk id="8" creationId="{37F1EDB1-C684-43CD-92FC-2796943C2E83}"/>
          </ac:picMkLst>
        </pc:picChg>
        <pc:picChg chg="add del mod">
          <ac:chgData name="Satterla, John" userId="1803870d-eb77-4cce-8b0e-637fe5001cee" providerId="ADAL" clId="{58382736-61A8-4A0D-930C-016791A32BFE}" dt="2018-11-07T06:40:56.707" v="1718" actId="478"/>
          <ac:picMkLst>
            <pc:docMk/>
            <pc:sldMk cId="1044540030" sldId="328"/>
            <ac:picMk id="10" creationId="{FE7D5262-58F9-4A90-B9BA-6742759D692D}"/>
          </ac:picMkLst>
        </pc:picChg>
        <pc:picChg chg="add mod">
          <ac:chgData name="Satterla, John" userId="1803870d-eb77-4cce-8b0e-637fe5001cee" providerId="ADAL" clId="{58382736-61A8-4A0D-930C-016791A32BFE}" dt="2018-11-07T06:41:51.256" v="1815" actId="1076"/>
          <ac:picMkLst>
            <pc:docMk/>
            <pc:sldMk cId="1044540030" sldId="328"/>
            <ac:picMk id="12" creationId="{A82F7EB1-A4C5-4734-83EE-DAE991DFB112}"/>
          </ac:picMkLst>
        </pc:picChg>
      </pc:sldChg>
      <pc:sldChg chg="addSp delSp modSp add">
        <pc:chgData name="Satterla, John" userId="1803870d-eb77-4cce-8b0e-637fe5001cee" providerId="ADAL" clId="{58382736-61A8-4A0D-930C-016791A32BFE}" dt="2018-11-07T06:42:33.228" v="1826" actId="20577"/>
        <pc:sldMkLst>
          <pc:docMk/>
          <pc:sldMk cId="374370391" sldId="329"/>
        </pc:sldMkLst>
        <pc:spChg chg="add mod">
          <ac:chgData name="Satterla, John" userId="1803870d-eb77-4cce-8b0e-637fe5001cee" providerId="ADAL" clId="{58382736-61A8-4A0D-930C-016791A32BFE}" dt="2018-11-07T06:42:33.228" v="1826" actId="20577"/>
          <ac:spMkLst>
            <pc:docMk/>
            <pc:sldMk cId="374370391" sldId="329"/>
            <ac:spMk id="3" creationId="{5B739B6E-B754-4771-B160-45822D2B28B2}"/>
          </ac:spMkLst>
        </pc:spChg>
        <pc:picChg chg="mod">
          <ac:chgData name="Satterla, John" userId="1803870d-eb77-4cce-8b0e-637fe5001cee" providerId="ADAL" clId="{58382736-61A8-4A0D-930C-016791A32BFE}" dt="2018-11-07T06:42:12.997" v="1822" actId="1076"/>
          <ac:picMkLst>
            <pc:docMk/>
            <pc:sldMk cId="374370391" sldId="329"/>
            <ac:picMk id="8" creationId="{37F1EDB1-C684-43CD-92FC-2796943C2E83}"/>
          </ac:picMkLst>
        </pc:picChg>
        <pc:picChg chg="del">
          <ac:chgData name="Satterla, John" userId="1803870d-eb77-4cce-8b0e-637fe5001cee" providerId="ADAL" clId="{58382736-61A8-4A0D-930C-016791A32BFE}" dt="2018-11-07T06:40:59.936" v="1720" actId="478"/>
          <ac:picMkLst>
            <pc:docMk/>
            <pc:sldMk cId="374370391" sldId="329"/>
            <ac:picMk id="10" creationId="{FE7D5262-58F9-4A90-B9BA-6742759D692D}"/>
          </ac:picMkLst>
        </pc:picChg>
        <pc:picChg chg="del">
          <ac:chgData name="Satterla, John" userId="1803870d-eb77-4cce-8b0e-637fe5001cee" providerId="ADAL" clId="{58382736-61A8-4A0D-930C-016791A32BFE}" dt="2018-11-07T06:40:58.955" v="1719" actId="478"/>
          <ac:picMkLst>
            <pc:docMk/>
            <pc:sldMk cId="374370391" sldId="329"/>
            <ac:picMk id="12" creationId="{A82F7EB1-A4C5-4734-83EE-DAE991DFB112}"/>
          </ac:picMkLst>
        </pc:picChg>
      </pc:sldChg>
      <pc:sldChg chg="addSp delSp modSp add">
        <pc:chgData name="Satterla, John" userId="1803870d-eb77-4cce-8b0e-637fe5001cee" providerId="ADAL" clId="{58382736-61A8-4A0D-930C-016791A32BFE}" dt="2018-11-07T06:43:02.280" v="1841" actId="20577"/>
        <pc:sldMkLst>
          <pc:docMk/>
          <pc:sldMk cId="1367783214" sldId="330"/>
        </pc:sldMkLst>
        <pc:spChg chg="add mod">
          <ac:chgData name="Satterla, John" userId="1803870d-eb77-4cce-8b0e-637fe5001cee" providerId="ADAL" clId="{58382736-61A8-4A0D-930C-016791A32BFE}" dt="2018-11-07T06:43:02.280" v="1841" actId="20577"/>
          <ac:spMkLst>
            <pc:docMk/>
            <pc:sldMk cId="1367783214" sldId="330"/>
            <ac:spMk id="3" creationId="{DD7F4793-21BD-4610-84E6-BC393A6F5B06}"/>
          </ac:spMkLst>
        </pc:spChg>
        <pc:picChg chg="del">
          <ac:chgData name="Satterla, John" userId="1803870d-eb77-4cce-8b0e-637fe5001cee" providerId="ADAL" clId="{58382736-61A8-4A0D-930C-016791A32BFE}" dt="2018-11-07T06:41:02.211" v="1722" actId="478"/>
          <ac:picMkLst>
            <pc:docMk/>
            <pc:sldMk cId="1367783214" sldId="330"/>
            <ac:picMk id="8" creationId="{37F1EDB1-C684-43CD-92FC-2796943C2E83}"/>
          </ac:picMkLst>
        </pc:picChg>
        <pc:picChg chg="mod">
          <ac:chgData name="Satterla, John" userId="1803870d-eb77-4cce-8b0e-637fe5001cee" providerId="ADAL" clId="{58382736-61A8-4A0D-930C-016791A32BFE}" dt="2018-11-07T06:42:41.691" v="1830" actId="1076"/>
          <ac:picMkLst>
            <pc:docMk/>
            <pc:sldMk cId="1367783214" sldId="330"/>
            <ac:picMk id="10" creationId="{FE7D5262-58F9-4A90-B9BA-6742759D692D}"/>
          </ac:picMkLst>
        </pc:picChg>
        <pc:picChg chg="del">
          <ac:chgData name="Satterla, John" userId="1803870d-eb77-4cce-8b0e-637fe5001cee" providerId="ADAL" clId="{58382736-61A8-4A0D-930C-016791A32BFE}" dt="2018-11-07T06:41:01.483" v="1721" actId="478"/>
          <ac:picMkLst>
            <pc:docMk/>
            <pc:sldMk cId="1367783214" sldId="330"/>
            <ac:picMk id="12" creationId="{A82F7EB1-A4C5-4734-83EE-DAE991DFB112}"/>
          </ac:picMkLst>
        </pc:picChg>
      </pc:sldChg>
      <pc:sldChg chg="add del">
        <pc:chgData name="Satterla, John" userId="1803870d-eb77-4cce-8b0e-637fe5001cee" providerId="ADAL" clId="{58382736-61A8-4A0D-930C-016791A32BFE}" dt="2018-11-07T06:48:48.770" v="1967"/>
        <pc:sldMkLst>
          <pc:docMk/>
          <pc:sldMk cId="3171879554" sldId="331"/>
        </pc:sldMkLst>
      </pc:sldChg>
    </pc:docChg>
  </pc:docChgLst>
  <pc:docChgLst>
    <pc:chgData name="Jensen, Christian" userId="S::christian.jensen@ttu.edu::8f324f46-39b5-40d2-9513-badac5ebdd88" providerId="AD" clId="Web-{6D59CD0D-F661-30A7-B2E0-022AF8C97870}"/>
    <pc:docChg chg="modSld">
      <pc:chgData name="Jensen, Christian" userId="S::christian.jensen@ttu.edu::8f324f46-39b5-40d2-9513-badac5ebdd88" providerId="AD" clId="Web-{6D59CD0D-F661-30A7-B2E0-022AF8C97870}" dt="2018-11-07T07:13:01.805" v="153" actId="20577"/>
      <pc:docMkLst>
        <pc:docMk/>
      </pc:docMkLst>
      <pc:sldChg chg="modSp">
        <pc:chgData name="Jensen, Christian" userId="S::christian.jensen@ttu.edu::8f324f46-39b5-40d2-9513-badac5ebdd88" providerId="AD" clId="Web-{6D59CD0D-F661-30A7-B2E0-022AF8C97870}" dt="2018-11-07T06:55:55.151" v="2" actId="20577"/>
        <pc:sldMkLst>
          <pc:docMk/>
          <pc:sldMk cId="1837949018" sldId="258"/>
        </pc:sldMkLst>
        <pc:spChg chg="mod">
          <ac:chgData name="Jensen, Christian" userId="S::christian.jensen@ttu.edu::8f324f46-39b5-40d2-9513-badac5ebdd88" providerId="AD" clId="Web-{6D59CD0D-F661-30A7-B2E0-022AF8C97870}" dt="2018-11-07T06:55:55.151" v="2" actId="20577"/>
          <ac:spMkLst>
            <pc:docMk/>
            <pc:sldMk cId="1837949018" sldId="258"/>
            <ac:spMk id="12" creationId="{C285045A-01FC-4ED2-B7CB-B0943916116C}"/>
          </ac:spMkLst>
        </pc:spChg>
      </pc:sldChg>
      <pc:sldChg chg="modSp">
        <pc:chgData name="Jensen, Christian" userId="S::christian.jensen@ttu.edu::8f324f46-39b5-40d2-9513-badac5ebdd88" providerId="AD" clId="Web-{6D59CD0D-F661-30A7-B2E0-022AF8C97870}" dt="2018-11-07T06:58:26.682" v="150"/>
        <pc:sldMkLst>
          <pc:docMk/>
          <pc:sldMk cId="1773129042" sldId="264"/>
        </pc:sldMkLst>
        <pc:spChg chg="mod">
          <ac:chgData name="Jensen, Christian" userId="S::christian.jensen@ttu.edu::8f324f46-39b5-40d2-9513-badac5ebdd88" providerId="AD" clId="Web-{6D59CD0D-F661-30A7-B2E0-022AF8C97870}" dt="2018-11-07T06:58:26.682" v="150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Jensen, Christian" userId="S::christian.jensen@ttu.edu::8f324f46-39b5-40d2-9513-badac5ebdd88" providerId="AD" clId="Web-{6D59CD0D-F661-30A7-B2E0-022AF8C97870}" dt="2018-11-07T06:58:22.760" v="148" actId="20577"/>
        <pc:sldMkLst>
          <pc:docMk/>
          <pc:sldMk cId="1220938954" sldId="275"/>
        </pc:sldMkLst>
        <pc:spChg chg="mod">
          <ac:chgData name="Jensen, Christian" userId="S::christian.jensen@ttu.edu::8f324f46-39b5-40d2-9513-badac5ebdd88" providerId="AD" clId="Web-{6D59CD0D-F661-30A7-B2E0-022AF8C97870}" dt="2018-11-07T06:58:22.760" v="148" actId="20577"/>
          <ac:spMkLst>
            <pc:docMk/>
            <pc:sldMk cId="1220938954" sldId="275"/>
            <ac:spMk id="12" creationId="{C285045A-01FC-4ED2-B7CB-B0943916116C}"/>
          </ac:spMkLst>
        </pc:spChg>
      </pc:sldChg>
      <pc:sldChg chg="modSp">
        <pc:chgData name="Jensen, Christian" userId="S::christian.jensen@ttu.edu::8f324f46-39b5-40d2-9513-badac5ebdd88" providerId="AD" clId="Web-{6D59CD0D-F661-30A7-B2E0-022AF8C97870}" dt="2018-11-07T06:58:40.854" v="152" actId="20577"/>
        <pc:sldMkLst>
          <pc:docMk/>
          <pc:sldMk cId="1559320611" sldId="312"/>
        </pc:sldMkLst>
        <pc:spChg chg="mod">
          <ac:chgData name="Jensen, Christian" userId="S::christian.jensen@ttu.edu::8f324f46-39b5-40d2-9513-badac5ebdd88" providerId="AD" clId="Web-{6D59CD0D-F661-30A7-B2E0-022AF8C97870}" dt="2018-11-07T06:58:40.854" v="152" actId="20577"/>
          <ac:spMkLst>
            <pc:docMk/>
            <pc:sldMk cId="1559320611" sldId="312"/>
            <ac:spMk id="3" creationId="{5D9343EC-80E6-493A-9D45-EC2D42BA165D}"/>
          </ac:spMkLst>
        </pc:spChg>
      </pc:sldChg>
    </pc:docChg>
  </pc:docChgLst>
  <pc:docChgLst>
    <pc:chgData name="Jensen, Christian" userId="S::christian.jensen@ttu.edu::8f324f46-39b5-40d2-9513-badac5ebdd88" providerId="AD" clId="Web-{E92B11BB-3161-7814-E015-D82B06A1479A}"/>
    <pc:docChg chg="delSld modSld">
      <pc:chgData name="Jensen, Christian" userId="S::christian.jensen@ttu.edu::8f324f46-39b5-40d2-9513-badac5ebdd88" providerId="AD" clId="Web-{E92B11BB-3161-7814-E015-D82B06A1479A}" dt="2018-11-07T03:18:34.208" v="183" actId="1076"/>
      <pc:docMkLst>
        <pc:docMk/>
      </pc:docMkLst>
      <pc:sldChg chg="addSp delSp modSp">
        <pc:chgData name="Jensen, Christian" userId="S::christian.jensen@ttu.edu::8f324f46-39b5-40d2-9513-badac5ebdd88" providerId="AD" clId="Web-{E92B11BB-3161-7814-E015-D82B06A1479A}" dt="2018-11-07T03:18:34.208" v="183" actId="1076"/>
        <pc:sldMkLst>
          <pc:docMk/>
          <pc:sldMk cId="1559320611" sldId="312"/>
        </pc:sldMkLst>
        <pc:spChg chg="mod">
          <ac:chgData name="Jensen, Christian" userId="S::christian.jensen@ttu.edu::8f324f46-39b5-40d2-9513-badac5ebdd88" providerId="AD" clId="Web-{E92B11BB-3161-7814-E015-D82B06A1479A}" dt="2018-11-07T03:15:44.645" v="170" actId="20577"/>
          <ac:spMkLst>
            <pc:docMk/>
            <pc:sldMk cId="1559320611" sldId="312"/>
            <ac:spMk id="3" creationId="{5D9343EC-80E6-493A-9D45-EC2D42BA165D}"/>
          </ac:spMkLst>
        </pc:spChg>
        <pc:picChg chg="del">
          <ac:chgData name="Jensen, Christian" userId="S::christian.jensen@ttu.edu::8f324f46-39b5-40d2-9513-badac5ebdd88" providerId="AD" clId="Web-{E92B11BB-3161-7814-E015-D82B06A1479A}" dt="2018-11-07T03:09:12.391" v="8"/>
          <ac:picMkLst>
            <pc:docMk/>
            <pc:sldMk cId="1559320611" sldId="312"/>
            <ac:picMk id="5" creationId="{A511CC3F-8C07-490A-BB8D-55EEA26F5199}"/>
          </ac:picMkLst>
        </pc:picChg>
        <pc:picChg chg="add mod">
          <ac:chgData name="Jensen, Christian" userId="S::christian.jensen@ttu.edu::8f324f46-39b5-40d2-9513-badac5ebdd88" providerId="AD" clId="Web-{E92B11BB-3161-7814-E015-D82B06A1479A}" dt="2018-11-07T03:18:34.208" v="183" actId="1076"/>
          <ac:picMkLst>
            <pc:docMk/>
            <pc:sldMk cId="1559320611" sldId="312"/>
            <ac:picMk id="6" creationId="{EA472739-2EE7-4E73-B8D0-7A2F7A39E88F}"/>
          </ac:picMkLst>
        </pc:picChg>
        <pc:picChg chg="del">
          <ac:chgData name="Jensen, Christian" userId="S::christian.jensen@ttu.edu::8f324f46-39b5-40d2-9513-badac5ebdd88" providerId="AD" clId="Web-{E92B11BB-3161-7814-E015-D82B06A1479A}" dt="2018-11-07T03:09:14.687" v="9"/>
          <ac:picMkLst>
            <pc:docMk/>
            <pc:sldMk cId="1559320611" sldId="312"/>
            <ac:picMk id="7" creationId="{49F72121-749B-4C5F-825F-8C978A428C9F}"/>
          </ac:picMkLst>
        </pc:picChg>
        <pc:picChg chg="add mod">
          <ac:chgData name="Jensen, Christian" userId="S::christian.jensen@ttu.edu::8f324f46-39b5-40d2-9513-badac5ebdd88" providerId="AD" clId="Web-{E92B11BB-3161-7814-E015-D82B06A1479A}" dt="2018-11-07T03:18:01.192" v="182" actId="1076"/>
          <ac:picMkLst>
            <pc:docMk/>
            <pc:sldMk cId="1559320611" sldId="312"/>
            <ac:picMk id="9" creationId="{A5FF6A10-DD50-40A1-BAA5-D8884B39061D}"/>
          </ac:picMkLst>
        </pc:picChg>
        <pc:picChg chg="add mod ord">
          <ac:chgData name="Jensen, Christian" userId="S::christian.jensen@ttu.edu::8f324f46-39b5-40d2-9513-badac5ebdd88" providerId="AD" clId="Web-{E92B11BB-3161-7814-E015-D82B06A1479A}" dt="2018-11-07T03:17:58.176" v="181" actId="1076"/>
          <ac:picMkLst>
            <pc:docMk/>
            <pc:sldMk cId="1559320611" sldId="312"/>
            <ac:picMk id="11" creationId="{C78C38C3-E1FF-4E10-89E3-A6E07EC7EC2B}"/>
          </ac:picMkLst>
        </pc:picChg>
      </pc:sldChg>
      <pc:sldChg chg="addSp delSp modSp del">
        <pc:chgData name="Jensen, Christian" userId="S::christian.jensen@ttu.edu::8f324f46-39b5-40d2-9513-badac5ebdd88" providerId="AD" clId="Web-{E92B11BB-3161-7814-E015-D82B06A1479A}" dt="2018-11-07T03:15:51.239" v="173"/>
        <pc:sldMkLst>
          <pc:docMk/>
          <pc:sldMk cId="3065713971" sldId="313"/>
        </pc:sldMkLst>
        <pc:spChg chg="del mod">
          <ac:chgData name="Jensen, Christian" userId="S::christian.jensen@ttu.edu::8f324f46-39b5-40d2-9513-badac5ebdd88" providerId="AD" clId="Web-{E92B11BB-3161-7814-E015-D82B06A1479A}" dt="2018-11-07T03:15:13.989" v="143"/>
          <ac:spMkLst>
            <pc:docMk/>
            <pc:sldMk cId="3065713971" sldId="313"/>
            <ac:spMk id="2" creationId="{B878CF86-8B65-405B-AD05-747728E6EC17}"/>
          </ac:spMkLst>
        </pc:spChg>
        <pc:spChg chg="del mod">
          <ac:chgData name="Jensen, Christian" userId="S::christian.jensen@ttu.edu::8f324f46-39b5-40d2-9513-badac5ebdd88" providerId="AD" clId="Web-{E92B11BB-3161-7814-E015-D82B06A1479A}" dt="2018-11-07T03:15:18.082" v="145"/>
          <ac:spMkLst>
            <pc:docMk/>
            <pc:sldMk cId="3065713971" sldId="313"/>
            <ac:spMk id="3" creationId="{8FC7F698-FB3A-4C0A-9703-6F4F34EBA9B1}"/>
          </ac:spMkLst>
        </pc:spChg>
        <pc:spChg chg="add del mod">
          <ac:chgData name="Jensen, Christian" userId="S::christian.jensen@ttu.edu::8f324f46-39b5-40d2-9513-badac5ebdd88" providerId="AD" clId="Web-{E92B11BB-3161-7814-E015-D82B06A1479A}" dt="2018-11-07T03:15:16.098" v="144"/>
          <ac:spMkLst>
            <pc:docMk/>
            <pc:sldMk cId="3065713971" sldId="313"/>
            <ac:spMk id="7" creationId="{CAC2DC2C-9662-4C71-9478-FC9F655B881B}"/>
          </ac:spMkLst>
        </pc:spChg>
        <pc:spChg chg="add mod">
          <ac:chgData name="Jensen, Christian" userId="S::christian.jensen@ttu.edu::8f324f46-39b5-40d2-9513-badac5ebdd88" providerId="AD" clId="Web-{E92B11BB-3161-7814-E015-D82B06A1479A}" dt="2018-11-07T03:15:18.082" v="145"/>
          <ac:spMkLst>
            <pc:docMk/>
            <pc:sldMk cId="3065713971" sldId="313"/>
            <ac:spMk id="10" creationId="{263A7197-524C-4B51-9C6B-2B8D5DBB2C64}"/>
          </ac:spMkLst>
        </pc:spChg>
        <pc:picChg chg="del">
          <ac:chgData name="Jensen, Christian" userId="S::christian.jensen@ttu.edu::8f324f46-39b5-40d2-9513-badac5ebdd88" providerId="AD" clId="Web-{E92B11BB-3161-7814-E015-D82B06A1479A}" dt="2018-11-07T03:15:05.770" v="134"/>
          <ac:picMkLst>
            <pc:docMk/>
            <pc:sldMk cId="3065713971" sldId="313"/>
            <ac:picMk id="6" creationId="{C040F7D5-F973-44F6-B678-3FA7E40BA10D}"/>
          </ac:picMkLst>
        </pc:picChg>
        <pc:picChg chg="del mod">
          <ac:chgData name="Jensen, Christian" userId="S::christian.jensen@ttu.edu::8f324f46-39b5-40d2-9513-badac5ebdd88" providerId="AD" clId="Web-{E92B11BB-3161-7814-E015-D82B06A1479A}" dt="2018-11-07T03:15:06.411" v="136"/>
          <ac:picMkLst>
            <pc:docMk/>
            <pc:sldMk cId="3065713971" sldId="313"/>
            <ac:picMk id="8" creationId="{9763F012-EFE7-4B94-9BFE-7FE359596CD2}"/>
          </ac:picMkLst>
        </pc:picChg>
      </pc:sldChg>
    </pc:docChg>
  </pc:docChgLst>
  <pc:docChgLst>
    <pc:chgData name="McClung, Zarka" userId="S::zarka.mcclung@ttu.edu::a7256411-3527-4684-8d99-fca6f9fffdc8" providerId="AD" clId="Web-{5F495D87-8157-64E3-BDC1-AE585A9FB7F6}"/>
    <pc:docChg chg="modSld">
      <pc:chgData name="McClung, Zarka" userId="S::zarka.mcclung@ttu.edu::a7256411-3527-4684-8d99-fca6f9fffdc8" providerId="AD" clId="Web-{5F495D87-8157-64E3-BDC1-AE585A9FB7F6}" dt="2018-11-06T00:17:57.911" v="63"/>
      <pc:docMkLst>
        <pc:docMk/>
      </pc:docMkLst>
      <pc:sldChg chg="addSp delSp modSp">
        <pc:chgData name="McClung, Zarka" userId="S::zarka.mcclung@ttu.edu::a7256411-3527-4684-8d99-fca6f9fffdc8" providerId="AD" clId="Web-{5F495D87-8157-64E3-BDC1-AE585A9FB7F6}" dt="2018-11-06T00:17:46.396" v="55" actId="1076"/>
        <pc:sldMkLst>
          <pc:docMk/>
          <pc:sldMk cId="2051374978" sldId="274"/>
        </pc:sldMkLst>
        <pc:spChg chg="mod">
          <ac:chgData name="McClung, Zarka" userId="S::zarka.mcclung@ttu.edu::a7256411-3527-4684-8d99-fca6f9fffdc8" providerId="AD" clId="Web-{5F495D87-8157-64E3-BDC1-AE585A9FB7F6}" dt="2018-11-06T00:17:46.396" v="55" actId="1076"/>
          <ac:spMkLst>
            <pc:docMk/>
            <pc:sldMk cId="2051374978" sldId="274"/>
            <ac:spMk id="2" creationId="{E33E8051-0347-4ED6-A826-B8E673690B99}"/>
          </ac:spMkLst>
        </pc:spChg>
        <pc:spChg chg="del">
          <ac:chgData name="McClung, Zarka" userId="S::zarka.mcclung@ttu.edu::a7256411-3527-4684-8d99-fca6f9fffdc8" providerId="AD" clId="Web-{5F495D87-8157-64E3-BDC1-AE585A9FB7F6}" dt="2018-11-06T00:11:09.301" v="1"/>
          <ac:spMkLst>
            <pc:docMk/>
            <pc:sldMk cId="2051374978" sldId="274"/>
            <ac:spMk id="3" creationId="{3ACC1A70-FE64-4C9C-A5E1-27D8EE8679E8}"/>
          </ac:spMkLst>
        </pc:spChg>
        <pc:spChg chg="add del mod">
          <ac:chgData name="McClung, Zarka" userId="S::zarka.mcclung@ttu.edu::a7256411-3527-4684-8d99-fca6f9fffdc8" providerId="AD" clId="Web-{5F495D87-8157-64E3-BDC1-AE585A9FB7F6}" dt="2018-11-06T00:11:50.020" v="8"/>
          <ac:spMkLst>
            <pc:docMk/>
            <pc:sldMk cId="2051374978" sldId="274"/>
            <ac:spMk id="7" creationId="{85A2081B-03F0-4BD8-939C-7BEA9DAA27FD}"/>
          </ac:spMkLst>
        </pc:spChg>
        <pc:picChg chg="del">
          <ac:chgData name="McClung, Zarka" userId="S::zarka.mcclung@ttu.edu::a7256411-3527-4684-8d99-fca6f9fffdc8" providerId="AD" clId="Web-{5F495D87-8157-64E3-BDC1-AE585A9FB7F6}" dt="2018-11-06T00:11:09.269" v="0"/>
          <ac:picMkLst>
            <pc:docMk/>
            <pc:sldMk cId="2051374978" sldId="274"/>
            <ac:picMk id="5" creationId="{83E196D9-B1F2-4416-B008-80B170244CDA}"/>
          </ac:picMkLst>
        </pc:picChg>
        <pc:picChg chg="add del mod ord">
          <ac:chgData name="McClung, Zarka" userId="S::zarka.mcclung@ttu.edu::a7256411-3527-4684-8d99-fca6f9fffdc8" providerId="AD" clId="Web-{5F495D87-8157-64E3-BDC1-AE585A9FB7F6}" dt="2018-11-06T00:17:42.005" v="54"/>
          <ac:picMkLst>
            <pc:docMk/>
            <pc:sldMk cId="2051374978" sldId="274"/>
            <ac:picMk id="8" creationId="{36CEA3A9-F56F-470A-B99A-B1A27DB55923}"/>
          </ac:picMkLst>
        </pc:picChg>
      </pc:sldChg>
      <pc:sldChg chg="addSp delSp modSp delAnim">
        <pc:chgData name="McClung, Zarka" userId="S::zarka.mcclung@ttu.edu::a7256411-3527-4684-8d99-fca6f9fffdc8" providerId="AD" clId="Web-{5F495D87-8157-64E3-BDC1-AE585A9FB7F6}" dt="2018-11-06T00:17:57.911" v="63"/>
        <pc:sldMkLst>
          <pc:docMk/>
          <pc:sldMk cId="557005300" sldId="320"/>
        </pc:sldMkLst>
        <pc:spChg chg="del">
          <ac:chgData name="McClung, Zarka" userId="S::zarka.mcclung@ttu.edu::a7256411-3527-4684-8d99-fca6f9fffdc8" providerId="AD" clId="Web-{5F495D87-8157-64E3-BDC1-AE585A9FB7F6}" dt="2018-11-06T00:17:55.224" v="58"/>
          <ac:spMkLst>
            <pc:docMk/>
            <pc:sldMk cId="557005300" sldId="320"/>
            <ac:spMk id="3" creationId="{9582112D-4109-4A5D-9AC7-8600503724BF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224" v="57"/>
          <ac:spMkLst>
            <pc:docMk/>
            <pc:sldMk cId="557005300" sldId="320"/>
            <ac:spMk id="6" creationId="{59648099-B89B-49DF-B760-2C63A01B8647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084" v="56"/>
          <ac:spMkLst>
            <pc:docMk/>
            <pc:sldMk cId="557005300" sldId="320"/>
            <ac:spMk id="7" creationId="{C2D23D1F-FCF3-419C-A0D5-A641DDFB72C5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240" v="60"/>
          <ac:spMkLst>
            <pc:docMk/>
            <pc:sldMk cId="557005300" sldId="320"/>
            <ac:spMk id="10" creationId="{82EE1FF1-70A7-4462-8D10-7C8DFEB17AEB}"/>
          </ac:spMkLst>
        </pc:spChg>
        <pc:spChg chg="add del mod">
          <ac:chgData name="McClung, Zarka" userId="S::zarka.mcclung@ttu.edu::a7256411-3527-4684-8d99-fca6f9fffdc8" providerId="AD" clId="Web-{5F495D87-8157-64E3-BDC1-AE585A9FB7F6}" dt="2018-11-06T00:17:57.911" v="63"/>
          <ac:spMkLst>
            <pc:docMk/>
            <pc:sldMk cId="557005300" sldId="320"/>
            <ac:spMk id="11" creationId="{4507FC38-80C5-4B0F-B360-02544CDAE64A}"/>
          </ac:spMkLst>
        </pc:spChg>
        <pc:spChg chg="del">
          <ac:chgData name="McClung, Zarka" userId="S::zarka.mcclung@ttu.edu::a7256411-3527-4684-8d99-fca6f9fffdc8" providerId="AD" clId="Web-{5F495D87-8157-64E3-BDC1-AE585A9FB7F6}" dt="2018-11-06T00:17:55.240" v="59"/>
          <ac:spMkLst>
            <pc:docMk/>
            <pc:sldMk cId="557005300" sldId="320"/>
            <ac:spMk id="12" creationId="{59929425-6F76-48DC-B9F8-8715BD04D3DA}"/>
          </ac:spMkLst>
        </pc:spChg>
        <pc:picChg chg="del">
          <ac:chgData name="McClung, Zarka" userId="S::zarka.mcclung@ttu.edu::a7256411-3527-4684-8d99-fca6f9fffdc8" providerId="AD" clId="Web-{5F495D87-8157-64E3-BDC1-AE585A9FB7F6}" dt="2018-11-06T00:17:55.240" v="62"/>
          <ac:picMkLst>
            <pc:docMk/>
            <pc:sldMk cId="557005300" sldId="320"/>
            <ac:picMk id="5" creationId="{83E196D9-B1F2-4416-B008-80B170244CDA}"/>
          </ac:picMkLst>
        </pc:picChg>
        <pc:picChg chg="del">
          <ac:chgData name="McClung, Zarka" userId="S::zarka.mcclung@ttu.edu::a7256411-3527-4684-8d99-fca6f9fffdc8" providerId="AD" clId="Web-{5F495D87-8157-64E3-BDC1-AE585A9FB7F6}" dt="2018-11-06T00:17:55.240" v="61"/>
          <ac:picMkLst>
            <pc:docMk/>
            <pc:sldMk cId="557005300" sldId="320"/>
            <ac:picMk id="8" creationId="{8B121EBE-9B1D-4D6A-A634-556AF4219345}"/>
          </ac:picMkLst>
        </pc:picChg>
      </pc:sldChg>
    </pc:docChg>
  </pc:docChgLst>
  <pc:docChgLst>
    <pc:chgData name="McClung, Zarka" userId="S::zarka.mcclung@ttu.edu::a7256411-3527-4684-8d99-fca6f9fffdc8" providerId="AD" clId="Web-{3C9D9D8C-8308-4EC8-B0D3-6C2ABCECB167}"/>
    <pc:docChg chg="modSld">
      <pc:chgData name="McClung, Zarka" userId="S::zarka.mcclung@ttu.edu::a7256411-3527-4684-8d99-fca6f9fffdc8" providerId="AD" clId="Web-{3C9D9D8C-8308-4EC8-B0D3-6C2ABCECB167}" dt="2018-11-30T02:29:52.109" v="1" actId="14100"/>
      <pc:docMkLst>
        <pc:docMk/>
      </pc:docMkLst>
      <pc:sldChg chg="modSp">
        <pc:chgData name="McClung, Zarka" userId="S::zarka.mcclung@ttu.edu::a7256411-3527-4684-8d99-fca6f9fffdc8" providerId="AD" clId="Web-{3C9D9D8C-8308-4EC8-B0D3-6C2ABCECB167}" dt="2018-11-30T02:29:52.109" v="1" actId="14100"/>
        <pc:sldMkLst>
          <pc:docMk/>
          <pc:sldMk cId="1559320611" sldId="312"/>
        </pc:sldMkLst>
        <pc:picChg chg="mod">
          <ac:chgData name="McClung, Zarka" userId="S::zarka.mcclung@ttu.edu::a7256411-3527-4684-8d99-fca6f9fffdc8" providerId="AD" clId="Web-{3C9D9D8C-8308-4EC8-B0D3-6C2ABCECB167}" dt="2018-11-30T02:29:52.109" v="1" actId="14100"/>
          <ac:picMkLst>
            <pc:docMk/>
            <pc:sldMk cId="1559320611" sldId="312"/>
            <ac:picMk id="6" creationId="{EA472739-2EE7-4E73-B8D0-7A2F7A39E88F}"/>
          </ac:picMkLst>
        </pc:picChg>
        <pc:picChg chg="mod">
          <ac:chgData name="McClung, Zarka" userId="S::zarka.mcclung@ttu.edu::a7256411-3527-4684-8d99-fca6f9fffdc8" providerId="AD" clId="Web-{3C9D9D8C-8308-4EC8-B0D3-6C2ABCECB167}" dt="2018-11-30T02:29:45.968" v="0" actId="14100"/>
          <ac:picMkLst>
            <pc:docMk/>
            <pc:sldMk cId="1559320611" sldId="312"/>
            <ac:picMk id="11" creationId="{C78C38C3-E1FF-4E10-89E3-A6E07EC7EC2B}"/>
          </ac:picMkLst>
        </pc:picChg>
      </pc:sldChg>
    </pc:docChg>
  </pc:docChgLst>
  <pc:docChgLst>
    <pc:chgData name="Satterla, John" userId="1803870d-eb77-4cce-8b0e-637fe5001cee" providerId="ADAL" clId="{5615C292-6295-4C2F-BED0-7EC1A6827285}"/>
    <pc:docChg chg="custSel delSld modSld">
      <pc:chgData name="Satterla, John" userId="1803870d-eb77-4cce-8b0e-637fe5001cee" providerId="ADAL" clId="{5615C292-6295-4C2F-BED0-7EC1A6827285}" dt="2018-11-07T05:31:30.543" v="364" actId="1076"/>
      <pc:docMkLst>
        <pc:docMk/>
      </pc:docMkLst>
      <pc:sldChg chg="addSp modSp">
        <pc:chgData name="Satterla, John" userId="1803870d-eb77-4cce-8b0e-637fe5001cee" providerId="ADAL" clId="{5615C292-6295-4C2F-BED0-7EC1A6827285}" dt="2018-11-07T05:24:33.878" v="8" actId="1076"/>
        <pc:sldMkLst>
          <pc:docMk/>
          <pc:sldMk cId="1837949018" sldId="258"/>
        </pc:sldMkLst>
        <pc:spChg chg="mod">
          <ac:chgData name="Satterla, John" userId="1803870d-eb77-4cce-8b0e-637fe5001cee" providerId="ADAL" clId="{5615C292-6295-4C2F-BED0-7EC1A6827285}" dt="2018-11-07T05:24:21.213" v="4"/>
          <ac:spMkLst>
            <pc:docMk/>
            <pc:sldMk cId="1837949018" sldId="258"/>
            <ac:spMk id="3" creationId="{BB8E3AC9-D25B-47F8-936F-3C3B7847D75E}"/>
          </ac:spMkLst>
        </pc:spChg>
        <pc:picChg chg="mod">
          <ac:chgData name="Satterla, John" userId="1803870d-eb77-4cce-8b0e-637fe5001cee" providerId="ADAL" clId="{5615C292-6295-4C2F-BED0-7EC1A6827285}" dt="2018-11-07T05:24:25.976" v="5" actId="1076"/>
          <ac:picMkLst>
            <pc:docMk/>
            <pc:sldMk cId="1837949018" sldId="258"/>
            <ac:picMk id="14" creationId="{6A0B2BA4-42BB-4380-ADA4-A804C9066BFD}"/>
          </ac:picMkLst>
        </pc:picChg>
        <pc:picChg chg="mod">
          <ac:chgData name="Satterla, John" userId="1803870d-eb77-4cce-8b0e-637fe5001cee" providerId="ADAL" clId="{5615C292-6295-4C2F-BED0-7EC1A6827285}" dt="2018-11-07T05:24:33.878" v="8" actId="1076"/>
          <ac:picMkLst>
            <pc:docMk/>
            <pc:sldMk cId="1837949018" sldId="258"/>
            <ac:picMk id="18" creationId="{5AEC5D97-D7B0-44CE-A533-5FEB3D786906}"/>
          </ac:picMkLst>
        </pc:picChg>
        <pc:picChg chg="add mod">
          <ac:chgData name="Satterla, John" userId="1803870d-eb77-4cce-8b0e-637fe5001cee" providerId="ADAL" clId="{5615C292-6295-4C2F-BED0-7EC1A6827285}" dt="2018-11-07T05:24:31.450" v="7" actId="1076"/>
          <ac:picMkLst>
            <pc:docMk/>
            <pc:sldMk cId="1837949018" sldId="258"/>
            <ac:picMk id="24" creationId="{C2973459-3D6D-434B-9602-9849EEDE973F}"/>
          </ac:picMkLst>
        </pc:picChg>
      </pc:sldChg>
      <pc:sldChg chg="addSp delSp modSp">
        <pc:chgData name="Satterla, John" userId="1803870d-eb77-4cce-8b0e-637fe5001cee" providerId="ADAL" clId="{5615C292-6295-4C2F-BED0-7EC1A6827285}" dt="2018-11-07T05:27:32.173" v="336" actId="20577"/>
        <pc:sldMkLst>
          <pc:docMk/>
          <pc:sldMk cId="2835244311" sldId="259"/>
        </pc:sldMkLst>
        <pc:spChg chg="mod">
          <ac:chgData name="Satterla, John" userId="1803870d-eb77-4cce-8b0e-637fe5001cee" providerId="ADAL" clId="{5615C292-6295-4C2F-BED0-7EC1A6827285}" dt="2018-11-07T05:25:08.885" v="43" actId="20577"/>
          <ac:spMkLst>
            <pc:docMk/>
            <pc:sldMk cId="2835244311" sldId="259"/>
            <ac:spMk id="2" creationId="{619D5CB6-EAA5-41E9-8997-13925E26C303}"/>
          </ac:spMkLst>
        </pc:spChg>
        <pc:spChg chg="mod">
          <ac:chgData name="Satterla, John" userId="1803870d-eb77-4cce-8b0e-637fe5001cee" providerId="ADAL" clId="{5615C292-6295-4C2F-BED0-7EC1A6827285}" dt="2018-11-07T05:27:32.173" v="336" actId="20577"/>
          <ac:spMkLst>
            <pc:docMk/>
            <pc:sldMk cId="2835244311" sldId="259"/>
            <ac:spMk id="6" creationId="{55CC1DFF-E19D-4BD0-B6E7-76D0B41EC217}"/>
          </ac:spMkLst>
        </pc:spChg>
        <pc:spChg chg="del">
          <ac:chgData name="Satterla, John" userId="1803870d-eb77-4cce-8b0e-637fe5001cee" providerId="ADAL" clId="{5615C292-6295-4C2F-BED0-7EC1A6827285}" dt="2018-11-07T05:25:11.992" v="44" actId="478"/>
          <ac:spMkLst>
            <pc:docMk/>
            <pc:sldMk cId="2835244311" sldId="259"/>
            <ac:spMk id="7" creationId="{F540B478-A800-4EB8-B26F-658F50962F63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8" creationId="{91D43D4B-3CA4-4834-91D2-007BDD2365E5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9" creationId="{0242B724-C4D6-4479-BE4C-201877613455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10" creationId="{6F55F9C8-4B68-4158-8025-AD4F99B4884D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11" creationId="{AF15C3C4-C0E1-4FD5-BFC0-727DEFD6AF64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12" creationId="{F04D4E42-DABA-486D-A48C-6B21419ABF01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13" creationId="{A554E7CA-6845-43F5-B1EF-6AD09939669E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14" creationId="{36C7BCD6-592F-41E7-B09F-499B3CA23C2A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15" creationId="{C23109A2-A20F-4E93-8324-423E2C60E3F6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16" creationId="{4A183B7E-FE71-41CE-A944-A22CC3752A68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17" creationId="{527BE948-EAA7-4A3D-A711-3347E9F0AD53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18" creationId="{0E9B564A-0D3F-4EA0-B3E3-3CB60B56DE9A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19" creationId="{C88A1EAA-B43C-4ABB-91FE-AE0F99C5F83C}"/>
          </ac:spMkLst>
        </pc:spChg>
        <pc:spChg chg="del">
          <ac:chgData name="Satterla, John" userId="1803870d-eb77-4cce-8b0e-637fe5001cee" providerId="ADAL" clId="{5615C292-6295-4C2F-BED0-7EC1A6827285}" dt="2018-11-07T05:25:24.853" v="47" actId="478"/>
          <ac:spMkLst>
            <pc:docMk/>
            <pc:sldMk cId="2835244311" sldId="259"/>
            <ac:spMk id="20" creationId="{AF0B3916-EF64-461A-9B97-20321B918CA1}"/>
          </ac:spMkLst>
        </pc:spChg>
        <pc:spChg chg="del">
          <ac:chgData name="Satterla, John" userId="1803870d-eb77-4cce-8b0e-637fe5001cee" providerId="ADAL" clId="{5615C292-6295-4C2F-BED0-7EC1A6827285}" dt="2018-11-07T05:25:23.537" v="46" actId="478"/>
          <ac:spMkLst>
            <pc:docMk/>
            <pc:sldMk cId="2835244311" sldId="259"/>
            <ac:spMk id="25" creationId="{DF1090EE-D729-4923-B092-E6D40ECEC49A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26" creationId="{644FDE12-ABCC-4268-9496-0B23BDFCADF5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27" creationId="{2D17BD09-BCA2-4E26-B092-98DFB430FF4F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28" creationId="{D83E0E3A-4123-4120-BA2F-7A3F87CF3A34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29" creationId="{DC20E480-16B2-453D-99A7-C2E9161C7495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30" creationId="{260B4129-2FF7-4245-BFE1-B19192FE4BCA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31" creationId="{0A04692D-0FEC-44B5-A4C8-9C4D3BBF9002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32" creationId="{530F81E5-2F31-44C3-9FBD-7FAD789CA574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33" creationId="{0F6B9199-F569-4A17-A10A-5C8130763923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34" creationId="{FCB80CFA-0D4A-4B6C-B9DF-3B2B7B7DE34F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35" creationId="{D1277697-8BF3-4C53-99DC-E63CF46E3F2C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36" creationId="{AD582C26-D14F-47CB-BEF9-BC42B29B53AF}"/>
          </ac:spMkLst>
        </pc:spChg>
        <pc:spChg chg="del">
          <ac:chgData name="Satterla, John" userId="1803870d-eb77-4cce-8b0e-637fe5001cee" providerId="ADAL" clId="{5615C292-6295-4C2F-BED0-7EC1A6827285}" dt="2018-11-07T05:25:17.659" v="45" actId="478"/>
          <ac:spMkLst>
            <pc:docMk/>
            <pc:sldMk cId="2835244311" sldId="259"/>
            <ac:spMk id="37" creationId="{B183C33E-86C6-4BFE-89CD-086981A95255}"/>
          </ac:spMkLst>
        </pc:spChg>
        <pc:graphicFrameChg chg="del">
          <ac:chgData name="Satterla, John" userId="1803870d-eb77-4cce-8b0e-637fe5001cee" providerId="ADAL" clId="{5615C292-6295-4C2F-BED0-7EC1A6827285}" dt="2018-11-07T05:25:23.537" v="46" actId="478"/>
          <ac:graphicFrameMkLst>
            <pc:docMk/>
            <pc:sldMk cId="2835244311" sldId="259"/>
            <ac:graphicFrameMk id="38" creationId="{FE34E432-94CC-442B-B84E-12C89A387B86}"/>
          </ac:graphicFrameMkLst>
        </pc:graphicFrameChg>
        <pc:picChg chg="add mod">
          <ac:chgData name="Satterla, John" userId="1803870d-eb77-4cce-8b0e-637fe5001cee" providerId="ADAL" clId="{5615C292-6295-4C2F-BED0-7EC1A6827285}" dt="2018-11-07T05:25:50.927" v="49" actId="1076"/>
          <ac:picMkLst>
            <pc:docMk/>
            <pc:sldMk cId="2835244311" sldId="259"/>
            <ac:picMk id="3" creationId="{D736F46B-89AA-46A0-8270-77928F8E46AD}"/>
          </ac:picMkLst>
        </pc:picChg>
        <pc:picChg chg="add mod">
          <ac:chgData name="Satterla, John" userId="1803870d-eb77-4cce-8b0e-637fe5001cee" providerId="ADAL" clId="{5615C292-6295-4C2F-BED0-7EC1A6827285}" dt="2018-11-07T05:26:30.738" v="112" actId="1076"/>
          <ac:picMkLst>
            <pc:docMk/>
            <pc:sldMk cId="2835244311" sldId="259"/>
            <ac:picMk id="5" creationId="{F9040576-3710-4560-AC96-E70EF7CB27F7}"/>
          </ac:picMkLst>
        </pc:picChg>
        <pc:cxnChg chg="del">
          <ac:chgData name="Satterla, John" userId="1803870d-eb77-4cce-8b0e-637fe5001cee" providerId="ADAL" clId="{5615C292-6295-4C2F-BED0-7EC1A6827285}" dt="2018-11-07T05:25:23.537" v="46" actId="478"/>
          <ac:cxnSpMkLst>
            <pc:docMk/>
            <pc:sldMk cId="2835244311" sldId="259"/>
            <ac:cxnSpMk id="24" creationId="{5B4DA0E7-1BD0-4E8A-BAE7-FB79004D8094}"/>
          </ac:cxnSpMkLst>
        </pc:cxnChg>
      </pc:sldChg>
      <pc:sldChg chg="delSp modSp">
        <pc:chgData name="Satterla, John" userId="1803870d-eb77-4cce-8b0e-637fe5001cee" providerId="ADAL" clId="{5615C292-6295-4C2F-BED0-7EC1A6827285}" dt="2018-11-07T05:24:12.743" v="3"/>
        <pc:sldMkLst>
          <pc:docMk/>
          <pc:sldMk cId="1220938954" sldId="275"/>
        </pc:sldMkLst>
        <pc:spChg chg="del mod">
          <ac:chgData name="Satterla, John" userId="1803870d-eb77-4cce-8b0e-637fe5001cee" providerId="ADAL" clId="{5615C292-6295-4C2F-BED0-7EC1A6827285}" dt="2018-11-07T05:24:12.743" v="3"/>
          <ac:spMkLst>
            <pc:docMk/>
            <pc:sldMk cId="1220938954" sldId="275"/>
            <ac:spMk id="13" creationId="{13A935EA-71C5-41B3-A11E-01701CC2FE06}"/>
          </ac:spMkLst>
        </pc:spChg>
      </pc:sldChg>
      <pc:sldChg chg="del">
        <pc:chgData name="Satterla, John" userId="1803870d-eb77-4cce-8b0e-637fe5001cee" providerId="ADAL" clId="{5615C292-6295-4C2F-BED0-7EC1A6827285}" dt="2018-11-07T05:23:58.579" v="0" actId="2696"/>
        <pc:sldMkLst>
          <pc:docMk/>
          <pc:sldMk cId="1302641414" sldId="288"/>
        </pc:sldMkLst>
      </pc:sldChg>
      <pc:sldChg chg="del">
        <pc:chgData name="Satterla, John" userId="1803870d-eb77-4cce-8b0e-637fe5001cee" providerId="ADAL" clId="{5615C292-6295-4C2F-BED0-7EC1A6827285}" dt="2018-11-07T05:24:47.574" v="9" actId="2696"/>
        <pc:sldMkLst>
          <pc:docMk/>
          <pc:sldMk cId="911731329" sldId="289"/>
        </pc:sldMkLst>
      </pc:sldChg>
      <pc:sldChg chg="del">
        <pc:chgData name="Satterla, John" userId="1803870d-eb77-4cce-8b0e-637fe5001cee" providerId="ADAL" clId="{5615C292-6295-4C2F-BED0-7EC1A6827285}" dt="2018-11-07T05:24:48.502" v="10" actId="2696"/>
        <pc:sldMkLst>
          <pc:docMk/>
          <pc:sldMk cId="29376278" sldId="298"/>
        </pc:sldMkLst>
      </pc:sldChg>
      <pc:sldChg chg="del">
        <pc:chgData name="Satterla, John" userId="1803870d-eb77-4cce-8b0e-637fe5001cee" providerId="ADAL" clId="{5615C292-6295-4C2F-BED0-7EC1A6827285}" dt="2018-11-07T05:24:50.338" v="11" actId="2696"/>
        <pc:sldMkLst>
          <pc:docMk/>
          <pc:sldMk cId="1763572649" sldId="309"/>
        </pc:sldMkLst>
      </pc:sldChg>
      <pc:sldChg chg="del">
        <pc:chgData name="Satterla, John" userId="1803870d-eb77-4cce-8b0e-637fe5001cee" providerId="ADAL" clId="{5615C292-6295-4C2F-BED0-7EC1A6827285}" dt="2018-11-07T05:24:52.561" v="12" actId="2696"/>
        <pc:sldMkLst>
          <pc:docMk/>
          <pc:sldMk cId="4169442878" sldId="310"/>
        </pc:sldMkLst>
      </pc:sldChg>
      <pc:sldChg chg="addSp delSp modSp delAnim">
        <pc:chgData name="Satterla, John" userId="1803870d-eb77-4cce-8b0e-637fe5001cee" providerId="ADAL" clId="{5615C292-6295-4C2F-BED0-7EC1A6827285}" dt="2018-11-07T05:29:45.904" v="352" actId="20577"/>
        <pc:sldMkLst>
          <pc:docMk/>
          <pc:sldMk cId="1262497155" sldId="318"/>
        </pc:sldMkLst>
        <pc:spChg chg="mod">
          <ac:chgData name="Satterla, John" userId="1803870d-eb77-4cce-8b0e-637fe5001cee" providerId="ADAL" clId="{5615C292-6295-4C2F-BED0-7EC1A6827285}" dt="2018-11-07T05:29:45.904" v="352" actId="20577"/>
          <ac:spMkLst>
            <pc:docMk/>
            <pc:sldMk cId="1262497155" sldId="318"/>
            <ac:spMk id="2" creationId="{619D5CB6-EAA5-41E9-8997-13925E26C303}"/>
          </ac:spMkLst>
        </pc:spChg>
        <pc:spChg chg="del">
          <ac:chgData name="Satterla, John" userId="1803870d-eb77-4cce-8b0e-637fe5001cee" providerId="ADAL" clId="{5615C292-6295-4C2F-BED0-7EC1A6827285}" dt="2018-11-07T05:28:08.540" v="341" actId="478"/>
          <ac:spMkLst>
            <pc:docMk/>
            <pc:sldMk cId="1262497155" sldId="318"/>
            <ac:spMk id="21" creationId="{EA51809F-4BE0-42A9-91A6-16FD813D1C39}"/>
          </ac:spMkLst>
        </pc:spChg>
        <pc:spChg chg="del">
          <ac:chgData name="Satterla, John" userId="1803870d-eb77-4cce-8b0e-637fe5001cee" providerId="ADAL" clId="{5615C292-6295-4C2F-BED0-7EC1A6827285}" dt="2018-11-07T05:28:08.540" v="341" actId="478"/>
          <ac:spMkLst>
            <pc:docMk/>
            <pc:sldMk cId="1262497155" sldId="318"/>
            <ac:spMk id="39" creationId="{3E07E073-733F-441F-8016-44C1072E6E5C}"/>
          </ac:spMkLst>
        </pc:spChg>
        <pc:spChg chg="del">
          <ac:chgData name="Satterla, John" userId="1803870d-eb77-4cce-8b0e-637fe5001cee" providerId="ADAL" clId="{5615C292-6295-4C2F-BED0-7EC1A6827285}" dt="2018-11-07T05:28:08.540" v="341" actId="478"/>
          <ac:spMkLst>
            <pc:docMk/>
            <pc:sldMk cId="1262497155" sldId="318"/>
            <ac:spMk id="40" creationId="{6CFAC2A3-6DF7-40DC-AF88-FF8368F01086}"/>
          </ac:spMkLst>
        </pc:spChg>
        <pc:spChg chg="del">
          <ac:chgData name="Satterla, John" userId="1803870d-eb77-4cce-8b0e-637fe5001cee" providerId="ADAL" clId="{5615C292-6295-4C2F-BED0-7EC1A6827285}" dt="2018-11-07T05:28:08.540" v="341" actId="478"/>
          <ac:spMkLst>
            <pc:docMk/>
            <pc:sldMk cId="1262497155" sldId="318"/>
            <ac:spMk id="41" creationId="{FF97D03F-5043-45BC-AC27-BAEFD9DBA218}"/>
          </ac:spMkLst>
        </pc:spChg>
        <pc:picChg chg="del">
          <ac:chgData name="Satterla, John" userId="1803870d-eb77-4cce-8b0e-637fe5001cee" providerId="ADAL" clId="{5615C292-6295-4C2F-BED0-7EC1A6827285}" dt="2018-11-07T05:28:08.540" v="341" actId="478"/>
          <ac:picMkLst>
            <pc:docMk/>
            <pc:sldMk cId="1262497155" sldId="318"/>
            <ac:picMk id="3" creationId="{2A61C59D-1A38-4EA7-A8C7-5F6FA67AAE32}"/>
          </ac:picMkLst>
        </pc:picChg>
        <pc:picChg chg="del">
          <ac:chgData name="Satterla, John" userId="1803870d-eb77-4cce-8b0e-637fe5001cee" providerId="ADAL" clId="{5615C292-6295-4C2F-BED0-7EC1A6827285}" dt="2018-11-07T05:28:08.540" v="341" actId="478"/>
          <ac:picMkLst>
            <pc:docMk/>
            <pc:sldMk cId="1262497155" sldId="318"/>
            <ac:picMk id="5" creationId="{06987FF2-DB22-4C97-9FFB-C6C01999A66F}"/>
          </ac:picMkLst>
        </pc:picChg>
        <pc:picChg chg="add mod">
          <ac:chgData name="Satterla, John" userId="1803870d-eb77-4cce-8b0e-637fe5001cee" providerId="ADAL" clId="{5615C292-6295-4C2F-BED0-7EC1A6827285}" dt="2018-11-07T05:29:05.934" v="345" actId="1076"/>
          <ac:picMkLst>
            <pc:docMk/>
            <pc:sldMk cId="1262497155" sldId="318"/>
            <ac:picMk id="7" creationId="{7AA4FC58-9713-4066-9802-C2D86DFF15A4}"/>
          </ac:picMkLst>
        </pc:picChg>
        <pc:picChg chg="add mod">
          <ac:chgData name="Satterla, John" userId="1803870d-eb77-4cce-8b0e-637fe5001cee" providerId="ADAL" clId="{5615C292-6295-4C2F-BED0-7EC1A6827285}" dt="2018-11-07T05:29:41.821" v="348" actId="1076"/>
          <ac:picMkLst>
            <pc:docMk/>
            <pc:sldMk cId="1262497155" sldId="318"/>
            <ac:picMk id="8" creationId="{182548FC-CD65-4D79-808F-D661C0E768BA}"/>
          </ac:picMkLst>
        </pc:picChg>
      </pc:sldChg>
      <pc:sldChg chg="addSp delSp modSp delAnim">
        <pc:chgData name="Satterla, John" userId="1803870d-eb77-4cce-8b0e-637fe5001cee" providerId="ADAL" clId="{5615C292-6295-4C2F-BED0-7EC1A6827285}" dt="2018-11-07T05:31:30.543" v="364" actId="1076"/>
        <pc:sldMkLst>
          <pc:docMk/>
          <pc:sldMk cId="527533640" sldId="319"/>
        </pc:sldMkLst>
        <pc:spChg chg="mod">
          <ac:chgData name="Satterla, John" userId="1803870d-eb77-4cce-8b0e-637fe5001cee" providerId="ADAL" clId="{5615C292-6295-4C2F-BED0-7EC1A6827285}" dt="2018-11-07T05:29:51.989" v="354" actId="20577"/>
          <ac:spMkLst>
            <pc:docMk/>
            <pc:sldMk cId="527533640" sldId="319"/>
            <ac:spMk id="6" creationId="{55CC1DFF-E19D-4BD0-B6E7-76D0B41EC217}"/>
          </ac:spMkLst>
        </pc:spChg>
        <pc:spChg chg="del">
          <ac:chgData name="Satterla, John" userId="1803870d-eb77-4cce-8b0e-637fe5001cee" providerId="ADAL" clId="{5615C292-6295-4C2F-BED0-7EC1A6827285}" dt="2018-11-07T05:27:43.119" v="338" actId="478"/>
          <ac:spMkLst>
            <pc:docMk/>
            <pc:sldMk cId="527533640" sldId="319"/>
            <ac:spMk id="10" creationId="{0452CC40-57B3-4174-9A31-5E115CB8E2D6}"/>
          </ac:spMkLst>
        </pc:spChg>
        <pc:spChg chg="del">
          <ac:chgData name="Satterla, John" userId="1803870d-eb77-4cce-8b0e-637fe5001cee" providerId="ADAL" clId="{5615C292-6295-4C2F-BED0-7EC1A6827285}" dt="2018-11-07T05:27:52.319" v="340" actId="478"/>
          <ac:spMkLst>
            <pc:docMk/>
            <pc:sldMk cId="527533640" sldId="319"/>
            <ac:spMk id="11" creationId="{C88B37C9-56B2-4EE6-B49E-A82023A665AC}"/>
          </ac:spMkLst>
        </pc:spChg>
        <pc:spChg chg="del">
          <ac:chgData name="Satterla, John" userId="1803870d-eb77-4cce-8b0e-637fe5001cee" providerId="ADAL" clId="{5615C292-6295-4C2F-BED0-7EC1A6827285}" dt="2018-11-07T05:27:52.319" v="340" actId="478"/>
          <ac:spMkLst>
            <pc:docMk/>
            <pc:sldMk cId="527533640" sldId="319"/>
            <ac:spMk id="12" creationId="{9105BB26-4F54-4ADF-B532-2F8EFFB23175}"/>
          </ac:spMkLst>
        </pc:spChg>
        <pc:spChg chg="del">
          <ac:chgData name="Satterla, John" userId="1803870d-eb77-4cce-8b0e-637fe5001cee" providerId="ADAL" clId="{5615C292-6295-4C2F-BED0-7EC1A6827285}" dt="2018-11-07T05:27:52.319" v="340" actId="478"/>
          <ac:spMkLst>
            <pc:docMk/>
            <pc:sldMk cId="527533640" sldId="319"/>
            <ac:spMk id="13" creationId="{EDDC7FC8-D9D5-4F8B-81CD-355B0C422B50}"/>
          </ac:spMkLst>
        </pc:spChg>
        <pc:spChg chg="del">
          <ac:chgData name="Satterla, John" userId="1803870d-eb77-4cce-8b0e-637fe5001cee" providerId="ADAL" clId="{5615C292-6295-4C2F-BED0-7EC1A6827285}" dt="2018-11-07T05:27:52.319" v="340" actId="478"/>
          <ac:spMkLst>
            <pc:docMk/>
            <pc:sldMk cId="527533640" sldId="319"/>
            <ac:spMk id="14" creationId="{2FF7BDE3-99BC-4D43-937C-FE262B92E6E9}"/>
          </ac:spMkLst>
        </pc:spChg>
        <pc:picChg chg="add mod">
          <ac:chgData name="Satterla, John" userId="1803870d-eb77-4cce-8b0e-637fe5001cee" providerId="ADAL" clId="{5615C292-6295-4C2F-BED0-7EC1A6827285}" dt="2018-11-07T05:30:42.291" v="359" actId="1076"/>
          <ac:picMkLst>
            <pc:docMk/>
            <pc:sldMk cId="527533640" sldId="319"/>
            <ac:picMk id="3" creationId="{4746B7E5-B000-4FA1-97ED-86F72D1A5F50}"/>
          </ac:picMkLst>
        </pc:picChg>
        <pc:picChg chg="add mod">
          <ac:chgData name="Satterla, John" userId="1803870d-eb77-4cce-8b0e-637fe5001cee" providerId="ADAL" clId="{5615C292-6295-4C2F-BED0-7EC1A6827285}" dt="2018-11-07T05:31:30.543" v="364" actId="1076"/>
          <ac:picMkLst>
            <pc:docMk/>
            <pc:sldMk cId="527533640" sldId="319"/>
            <ac:picMk id="5" creationId="{C98865D6-5996-4ACA-98E2-E4C02FA132FE}"/>
          </ac:picMkLst>
        </pc:picChg>
        <pc:picChg chg="del">
          <ac:chgData name="Satterla, John" userId="1803870d-eb77-4cce-8b0e-637fe5001cee" providerId="ADAL" clId="{5615C292-6295-4C2F-BED0-7EC1A6827285}" dt="2018-11-07T05:27:42.129" v="337" actId="478"/>
          <ac:picMkLst>
            <pc:docMk/>
            <pc:sldMk cId="527533640" sldId="319"/>
            <ac:picMk id="8" creationId="{9EB80D81-9D6A-4F72-B2F9-16714C4E2495}"/>
          </ac:picMkLst>
        </pc:picChg>
        <pc:picChg chg="del">
          <ac:chgData name="Satterla, John" userId="1803870d-eb77-4cce-8b0e-637fe5001cee" providerId="ADAL" clId="{5615C292-6295-4C2F-BED0-7EC1A6827285}" dt="2018-11-07T05:27:49.707" v="339" actId="478"/>
          <ac:picMkLst>
            <pc:docMk/>
            <pc:sldMk cId="527533640" sldId="319"/>
            <ac:picMk id="9" creationId="{2C4DAD45-7FE0-45FC-B415-C25B4E99C1AF}"/>
          </ac:picMkLst>
        </pc:picChg>
      </pc:sldChg>
      <pc:sldChg chg="del">
        <pc:chgData name="Satterla, John" userId="1803870d-eb77-4cce-8b0e-637fe5001cee" providerId="ADAL" clId="{5615C292-6295-4C2F-BED0-7EC1A6827285}" dt="2018-11-07T05:30:02.056" v="356" actId="2696"/>
        <pc:sldMkLst>
          <pc:docMk/>
          <pc:sldMk cId="3025401171" sldId="321"/>
        </pc:sldMkLst>
      </pc:sldChg>
      <pc:sldChg chg="del">
        <pc:chgData name="Satterla, John" userId="1803870d-eb77-4cce-8b0e-637fe5001cee" providerId="ADAL" clId="{5615C292-6295-4C2F-BED0-7EC1A6827285}" dt="2018-11-07T05:30:02.056" v="355" actId="2696"/>
        <pc:sldMkLst>
          <pc:docMk/>
          <pc:sldMk cId="4030944145" sldId="322"/>
        </pc:sldMkLst>
      </pc:sldChg>
    </pc:docChg>
  </pc:docChgLst>
  <pc:docChgLst>
    <pc:chgData name="McClung, Zarka" userId="S::zarka.mcclung@ttu.edu::a7256411-3527-4684-8d99-fca6f9fffdc8" providerId="AD" clId="Web-{F49CE912-2E83-430A-9572-D6A1A391BE65}"/>
    <pc:docChg chg="addSld delSld modSld sldOrd">
      <pc:chgData name="McClung, Zarka" userId="S::zarka.mcclung@ttu.edu::a7256411-3527-4684-8d99-fca6f9fffdc8" providerId="AD" clId="Web-{F49CE912-2E83-430A-9572-D6A1A391BE65}" dt="2018-11-07T04:43:08.126" v="521" actId="20577"/>
      <pc:docMkLst>
        <pc:docMk/>
      </pc:docMkLst>
      <pc:sldChg chg="addSp delSp modSp">
        <pc:chgData name="McClung, Zarka" userId="S::zarka.mcclung@ttu.edu::a7256411-3527-4684-8d99-fca6f9fffdc8" providerId="AD" clId="Web-{F49CE912-2E83-430A-9572-D6A1A391BE65}" dt="2018-11-07T04:41:29.267" v="488" actId="1076"/>
        <pc:sldMkLst>
          <pc:docMk/>
          <pc:sldMk cId="1837949018" sldId="258"/>
        </pc:sldMkLst>
        <pc:spChg chg="mod">
          <ac:chgData name="McClung, Zarka" userId="S::zarka.mcclung@ttu.edu::a7256411-3527-4684-8d99-fca6f9fffdc8" providerId="AD" clId="Web-{F49CE912-2E83-430A-9572-D6A1A391BE65}" dt="2018-11-07T04:41:29.267" v="488" actId="1076"/>
          <ac:spMkLst>
            <pc:docMk/>
            <pc:sldMk cId="1837949018" sldId="258"/>
            <ac:spMk id="23" creationId="{D39F4936-F5C7-49FB-B448-1C43FD4656E9}"/>
          </ac:spMkLst>
        </pc:spChg>
        <pc:spChg chg="add mod">
          <ac:chgData name="McClung, Zarka" userId="S::zarka.mcclung@ttu.edu::a7256411-3527-4684-8d99-fca6f9fffdc8" providerId="AD" clId="Web-{F49CE912-2E83-430A-9572-D6A1A391BE65}" dt="2018-11-07T04:41:24.423" v="487" actId="1076"/>
          <ac:spMkLst>
            <pc:docMk/>
            <pc:sldMk cId="1837949018" sldId="258"/>
            <ac:spMk id="25" creationId="{DBE599CD-FBAC-413C-BF75-931F03DA3D06}"/>
          </ac:spMkLst>
        </pc:spChg>
        <pc:picChg chg="del">
          <ac:chgData name="McClung, Zarka" userId="S::zarka.mcclung@ttu.edu::a7256411-3527-4684-8d99-fca6f9fffdc8" providerId="AD" clId="Web-{F49CE912-2E83-430A-9572-D6A1A391BE65}" dt="2018-11-07T04:40:16.845" v="476"/>
          <ac:picMkLst>
            <pc:docMk/>
            <pc:sldMk cId="1837949018" sldId="258"/>
            <ac:picMk id="24" creationId="{8978FAA3-A1ED-4314-A684-87528EFB5F5E}"/>
          </ac:picMkLst>
        </pc:picChg>
      </pc:sldChg>
      <pc:sldChg chg="addSp modSp">
        <pc:chgData name="McClung, Zarka" userId="S::zarka.mcclung@ttu.edu::a7256411-3527-4684-8d99-fca6f9fffdc8" providerId="AD" clId="Web-{F49CE912-2E83-430A-9572-D6A1A391BE65}" dt="2018-11-07T04:42:25.423" v="513" actId="1076"/>
        <pc:sldMkLst>
          <pc:docMk/>
          <pc:sldMk cId="2051374978" sldId="274"/>
        </pc:sldMkLst>
        <pc:spChg chg="mod">
          <ac:chgData name="McClung, Zarka" userId="S::zarka.mcclung@ttu.edu::a7256411-3527-4684-8d99-fca6f9fffdc8" providerId="AD" clId="Web-{F49CE912-2E83-430A-9572-D6A1A391BE65}" dt="2018-11-07T04:31:47.281" v="47" actId="20577"/>
          <ac:spMkLst>
            <pc:docMk/>
            <pc:sldMk cId="2051374978" sldId="274"/>
            <ac:spMk id="2" creationId="{E33E8051-0347-4ED6-A826-B8E673690B99}"/>
          </ac:spMkLst>
        </pc:spChg>
        <pc:spChg chg="add mod">
          <ac:chgData name="McClung, Zarka" userId="S::zarka.mcclung@ttu.edu::a7256411-3527-4684-8d99-fca6f9fffdc8" providerId="AD" clId="Web-{F49CE912-2E83-430A-9572-D6A1A391BE65}" dt="2018-11-07T04:42:16.860" v="509" actId="20577"/>
          <ac:spMkLst>
            <pc:docMk/>
            <pc:sldMk cId="2051374978" sldId="274"/>
            <ac:spMk id="3" creationId="{A90C9C63-3C67-4DBB-8027-5FBFD8D5F75F}"/>
          </ac:spMkLst>
        </pc:spChg>
        <pc:spChg chg="add mod">
          <ac:chgData name="McClung, Zarka" userId="S::zarka.mcclung@ttu.edu::a7256411-3527-4684-8d99-fca6f9fffdc8" providerId="AD" clId="Web-{F49CE912-2E83-430A-9572-D6A1A391BE65}" dt="2018-11-07T04:42:25.407" v="512" actId="1076"/>
          <ac:spMkLst>
            <pc:docMk/>
            <pc:sldMk cId="2051374978" sldId="274"/>
            <ac:spMk id="6" creationId="{C05B6E42-5535-4AC4-8324-9BD1C5F90C76}"/>
          </ac:spMkLst>
        </pc:spChg>
        <pc:spChg chg="add mod">
          <ac:chgData name="McClung, Zarka" userId="S::zarka.mcclung@ttu.edu::a7256411-3527-4684-8d99-fca6f9fffdc8" providerId="AD" clId="Web-{F49CE912-2E83-430A-9572-D6A1A391BE65}" dt="2018-11-07T04:42:25.423" v="513" actId="1076"/>
          <ac:spMkLst>
            <pc:docMk/>
            <pc:sldMk cId="2051374978" sldId="274"/>
            <ac:spMk id="7" creationId="{409D9F11-55E8-44E6-A37D-7E9833D08F6F}"/>
          </ac:spMkLst>
        </pc:spChg>
      </pc:sldChg>
      <pc:sldChg chg="modSp">
        <pc:chgData name="McClung, Zarka" userId="S::zarka.mcclung@ttu.edu::a7256411-3527-4684-8d99-fca6f9fffdc8" providerId="AD" clId="Web-{F49CE912-2E83-430A-9572-D6A1A391BE65}" dt="2018-11-07T04:43:08.126" v="520" actId="20577"/>
        <pc:sldMkLst>
          <pc:docMk/>
          <pc:sldMk cId="1220938954" sldId="275"/>
        </pc:sldMkLst>
        <pc:spChg chg="mod">
          <ac:chgData name="McClung, Zarka" userId="S::zarka.mcclung@ttu.edu::a7256411-3527-4684-8d99-fca6f9fffdc8" providerId="AD" clId="Web-{F49CE912-2E83-430A-9572-D6A1A391BE65}" dt="2018-11-07T04:43:08.126" v="520" actId="20577"/>
          <ac:spMkLst>
            <pc:docMk/>
            <pc:sldMk cId="1220938954" sldId="275"/>
            <ac:spMk id="6" creationId="{7A5FF517-5D4B-4759-8BBF-CEB1DC25079A}"/>
          </ac:spMkLst>
        </pc:spChg>
      </pc:sldChg>
      <pc:sldChg chg="add del">
        <pc:chgData name="McClung, Zarka" userId="S::zarka.mcclung@ttu.edu::a7256411-3527-4684-8d99-fca6f9fffdc8" providerId="AD" clId="Web-{F49CE912-2E83-430A-9572-D6A1A391BE65}" dt="2018-11-07T04:39:48.845" v="475"/>
        <pc:sldMkLst>
          <pc:docMk/>
          <pc:sldMk cId="717134356" sldId="314"/>
        </pc:sldMkLst>
      </pc:sldChg>
      <pc:sldChg chg="del">
        <pc:chgData name="McClung, Zarka" userId="S::zarka.mcclung@ttu.edu::a7256411-3527-4684-8d99-fca6f9fffdc8" providerId="AD" clId="Web-{F49CE912-2E83-430A-9572-D6A1A391BE65}" dt="2018-11-07T04:39:39.845" v="470"/>
        <pc:sldMkLst>
          <pc:docMk/>
          <pc:sldMk cId="1471199310" sldId="315"/>
        </pc:sldMkLst>
      </pc:sldChg>
      <pc:sldChg chg="addSp delSp modSp">
        <pc:chgData name="McClung, Zarka" userId="S::zarka.mcclung@ttu.edu::a7256411-3527-4684-8d99-fca6f9fffdc8" providerId="AD" clId="Web-{F49CE912-2E83-430A-9572-D6A1A391BE65}" dt="2018-11-07T04:31:19.062" v="37" actId="20577"/>
        <pc:sldMkLst>
          <pc:docMk/>
          <pc:sldMk cId="557005300" sldId="320"/>
        </pc:sldMkLst>
        <pc:spChg chg="mod">
          <ac:chgData name="McClung, Zarka" userId="S::zarka.mcclung@ttu.edu::a7256411-3527-4684-8d99-fca6f9fffdc8" providerId="AD" clId="Web-{F49CE912-2E83-430A-9572-D6A1A391BE65}" dt="2018-11-07T04:31:19.062" v="37" actId="20577"/>
          <ac:spMkLst>
            <pc:docMk/>
            <pc:sldMk cId="557005300" sldId="320"/>
            <ac:spMk id="2" creationId="{E33E8051-0347-4ED6-A826-B8E673690B99}"/>
          </ac:spMkLst>
        </pc:spChg>
        <pc:picChg chg="add del mod">
          <ac:chgData name="McClung, Zarka" userId="S::zarka.mcclung@ttu.edu::a7256411-3527-4684-8d99-fca6f9fffdc8" providerId="AD" clId="Web-{F49CE912-2E83-430A-9572-D6A1A391BE65}" dt="2018-11-07T04:22:35.781" v="12"/>
          <ac:picMkLst>
            <pc:docMk/>
            <pc:sldMk cId="557005300" sldId="320"/>
            <ac:picMk id="3" creationId="{BDDBE256-90F1-467D-9673-D025833C485E}"/>
          </ac:picMkLst>
        </pc:picChg>
        <pc:picChg chg="add del mod">
          <ac:chgData name="McClung, Zarka" userId="S::zarka.mcclung@ttu.edu::a7256411-3527-4684-8d99-fca6f9fffdc8" providerId="AD" clId="Web-{F49CE912-2E83-430A-9572-D6A1A391BE65}" dt="2018-11-07T04:22:39.828" v="14"/>
          <ac:picMkLst>
            <pc:docMk/>
            <pc:sldMk cId="557005300" sldId="320"/>
            <ac:picMk id="6" creationId="{1F441386-3D4A-426A-B831-2630039209A4}"/>
          </ac:picMkLst>
        </pc:picChg>
        <pc:picChg chg="add del mod">
          <ac:chgData name="McClung, Zarka" userId="S::zarka.mcclung@ttu.edu::a7256411-3527-4684-8d99-fca6f9fffdc8" providerId="AD" clId="Web-{F49CE912-2E83-430A-9572-D6A1A391BE65}" dt="2018-11-07T04:23:56.532" v="18"/>
          <ac:picMkLst>
            <pc:docMk/>
            <pc:sldMk cId="557005300" sldId="320"/>
            <ac:picMk id="8" creationId="{4B4CEE11-2CCB-4838-8A28-E20E1F25A055}"/>
          </ac:picMkLst>
        </pc:picChg>
        <pc:picChg chg="add mod">
          <ac:chgData name="McClung, Zarka" userId="S::zarka.mcclung@ttu.edu::a7256411-3527-4684-8d99-fca6f9fffdc8" providerId="AD" clId="Web-{F49CE912-2E83-430A-9572-D6A1A391BE65}" dt="2018-11-07T04:28:38.734" v="21" actId="14100"/>
          <ac:picMkLst>
            <pc:docMk/>
            <pc:sldMk cId="557005300" sldId="320"/>
            <ac:picMk id="10" creationId="{FBEECDBD-B351-403E-B2FF-376DEF7C76F2}"/>
          </ac:picMkLst>
        </pc:picChg>
      </pc:sldChg>
      <pc:sldChg chg="del">
        <pc:chgData name="McClung, Zarka" userId="S::zarka.mcclung@ttu.edu::a7256411-3527-4684-8d99-fca6f9fffdc8" providerId="AD" clId="Web-{F49CE912-2E83-430A-9572-D6A1A391BE65}" dt="2018-11-07T04:39:41.110" v="471"/>
        <pc:sldMkLst>
          <pc:docMk/>
          <pc:sldMk cId="644223267" sldId="323"/>
        </pc:sldMkLst>
      </pc:sldChg>
      <pc:sldChg chg="del">
        <pc:chgData name="McClung, Zarka" userId="S::zarka.mcclung@ttu.edu::a7256411-3527-4684-8d99-fca6f9fffdc8" providerId="AD" clId="Web-{F49CE912-2E83-430A-9572-D6A1A391BE65}" dt="2018-11-07T04:39:42.923" v="472"/>
        <pc:sldMkLst>
          <pc:docMk/>
          <pc:sldMk cId="4041158286" sldId="324"/>
        </pc:sldMkLst>
      </pc:sldChg>
      <pc:sldChg chg="del">
        <pc:chgData name="McClung, Zarka" userId="S::zarka.mcclung@ttu.edu::a7256411-3527-4684-8d99-fca6f9fffdc8" providerId="AD" clId="Web-{F49CE912-2E83-430A-9572-D6A1A391BE65}" dt="2018-11-07T04:39:44.063" v="473"/>
        <pc:sldMkLst>
          <pc:docMk/>
          <pc:sldMk cId="962993557" sldId="325"/>
        </pc:sldMkLst>
      </pc:sldChg>
      <pc:sldChg chg="addSp delSp modSp add ord replId">
        <pc:chgData name="McClung, Zarka" userId="S::zarka.mcclung@ttu.edu::a7256411-3527-4684-8d99-fca6f9fffdc8" providerId="AD" clId="Web-{F49CE912-2E83-430A-9572-D6A1A391BE65}" dt="2018-11-07T04:31:10.609" v="28"/>
        <pc:sldMkLst>
          <pc:docMk/>
          <pc:sldMk cId="1182768627" sldId="326"/>
        </pc:sldMkLst>
        <pc:picChg chg="add mod">
          <ac:chgData name="McClung, Zarka" userId="S::zarka.mcclung@ttu.edu::a7256411-3527-4684-8d99-fca6f9fffdc8" providerId="AD" clId="Web-{F49CE912-2E83-430A-9572-D6A1A391BE65}" dt="2018-11-07T04:30:29.437" v="27" actId="14100"/>
          <ac:picMkLst>
            <pc:docMk/>
            <pc:sldMk cId="1182768627" sldId="326"/>
            <ac:picMk id="3" creationId="{C927F701-9D65-4BE1-8113-A69EAEDCD6B4}"/>
          </ac:picMkLst>
        </pc:picChg>
        <pc:picChg chg="del">
          <ac:chgData name="McClung, Zarka" userId="S::zarka.mcclung@ttu.edu::a7256411-3527-4684-8d99-fca6f9fffdc8" providerId="AD" clId="Web-{F49CE912-2E83-430A-9572-D6A1A391BE65}" dt="2018-11-07T04:28:56.797" v="23"/>
          <ac:picMkLst>
            <pc:docMk/>
            <pc:sldMk cId="1182768627" sldId="326"/>
            <ac:picMk id="10" creationId="{FBEECDBD-B351-403E-B2FF-376DEF7C76F2}"/>
          </ac:picMkLst>
        </pc:picChg>
      </pc:sldChg>
      <pc:sldChg chg="add del replId">
        <pc:chgData name="McClung, Zarka" userId="S::zarka.mcclung@ttu.edu::a7256411-3527-4684-8d99-fca6f9fffdc8" providerId="AD" clId="Web-{F49CE912-2E83-430A-9572-D6A1A391BE65}" dt="2018-11-07T04:37:32.046" v="450"/>
        <pc:sldMkLst>
          <pc:docMk/>
          <pc:sldMk cId="1994014975" sldId="327"/>
        </pc:sldMkLst>
      </pc:sldChg>
      <pc:sldChg chg="delSp modSp add del replId">
        <pc:chgData name="McClung, Zarka" userId="S::zarka.mcclung@ttu.edu::a7256411-3527-4684-8d99-fca6f9fffdc8" providerId="AD" clId="Web-{F49CE912-2E83-430A-9572-D6A1A391BE65}" dt="2018-11-07T04:39:05.017" v="469"/>
        <pc:sldMkLst>
          <pc:docMk/>
          <pc:sldMk cId="2267824980" sldId="327"/>
        </pc:sldMkLst>
        <pc:spChg chg="mod">
          <ac:chgData name="McClung, Zarka" userId="S::zarka.mcclung@ttu.edu::a7256411-3527-4684-8d99-fca6f9fffdc8" providerId="AD" clId="Web-{F49CE912-2E83-430A-9572-D6A1A391BE65}" dt="2018-11-07T04:39:03.954" v="467" actId="20577"/>
          <ac:spMkLst>
            <pc:docMk/>
            <pc:sldMk cId="2267824980" sldId="327"/>
            <ac:spMk id="2" creationId="{E33E8051-0347-4ED6-A826-B8E673690B99}"/>
          </ac:spMkLst>
        </pc:spChg>
        <pc:spChg chg="del">
          <ac:chgData name="McClung, Zarka" userId="S::zarka.mcclung@ttu.edu::a7256411-3527-4684-8d99-fca6f9fffdc8" providerId="AD" clId="Web-{F49CE912-2E83-430A-9572-D6A1A391BE65}" dt="2018-11-07T04:37:46.265" v="454"/>
          <ac:spMkLst>
            <pc:docMk/>
            <pc:sldMk cId="2267824980" sldId="327"/>
            <ac:spMk id="3" creationId="{A90C9C63-3C67-4DBB-8027-5FBFD8D5F75F}"/>
          </ac:spMkLst>
        </pc:spChg>
        <pc:spChg chg="del">
          <ac:chgData name="McClung, Zarka" userId="S::zarka.mcclung@ttu.edu::a7256411-3527-4684-8d99-fca6f9fffdc8" providerId="AD" clId="Web-{F49CE912-2E83-430A-9572-D6A1A391BE65}" dt="2018-11-07T04:37:46.265" v="453"/>
          <ac:spMkLst>
            <pc:docMk/>
            <pc:sldMk cId="2267824980" sldId="327"/>
            <ac:spMk id="6" creationId="{C05B6E42-5535-4AC4-8324-9BD1C5F90C76}"/>
          </ac:spMkLst>
        </pc:spChg>
        <pc:spChg chg="del">
          <ac:chgData name="McClung, Zarka" userId="S::zarka.mcclung@ttu.edu::a7256411-3527-4684-8d99-fca6f9fffdc8" providerId="AD" clId="Web-{F49CE912-2E83-430A-9572-D6A1A391BE65}" dt="2018-11-07T04:37:46.265" v="452"/>
          <ac:spMkLst>
            <pc:docMk/>
            <pc:sldMk cId="2267824980" sldId="327"/>
            <ac:spMk id="7" creationId="{409D9F11-55E8-44E6-A37D-7E9833D08F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00EA-CD33-47C3-AE39-D6474764D72C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3D53E-98C9-4BE7-A850-87BFFD06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2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2C2F-E069-45FA-B0F4-63713D3D0228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889B1-5E2D-4171-93B8-A44BFE91C47A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CF59-3E51-4BCF-97DC-E22B57187C98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D3D85-9923-4976-BD5B-0482B3A7A440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34E3-5AA3-45FD-B21E-3A4656C58C34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8CF6-68C0-4BF8-A0BD-7B742604712B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CF711-DB1D-41AB-9407-F325E48DC416}" type="datetime1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D88B-3378-4D10-9E6C-231347419662}" type="datetime1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80993-889D-4B07-B0FC-DA258DB987F7}" type="datetime1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6F06-7CC9-4875-B1FB-7B199C3C4504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35B15-9B4A-4BC9-B5E1-1F8657BD3D7F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59424-9357-4308-A57A-0F296FCA16EE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SMART Home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22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Group 2:</a:t>
            </a:r>
          </a:p>
          <a:p>
            <a:r>
              <a:rPr lang="en-US">
                <a:cs typeface="Calibri"/>
              </a:rPr>
              <a:t>John </a:t>
            </a:r>
            <a:r>
              <a:rPr lang="en-US" err="1">
                <a:cs typeface="Calibri"/>
              </a:rPr>
              <a:t>Satterla</a:t>
            </a:r>
            <a:r>
              <a:rPr lang="en-US">
                <a:cs typeface="Calibri"/>
              </a:rPr>
              <a:t> – Computer Engineer – Wireless Connectivity</a:t>
            </a:r>
          </a:p>
          <a:p>
            <a:r>
              <a:rPr lang="en-US">
                <a:cs typeface="Calibri"/>
              </a:rPr>
              <a:t>Zachary </a:t>
            </a:r>
            <a:r>
              <a:rPr lang="en-US" err="1">
                <a:cs typeface="Calibri"/>
              </a:rPr>
              <a:t>Eakerns</a:t>
            </a:r>
            <a:r>
              <a:rPr lang="en-US">
                <a:cs typeface="Calibri"/>
              </a:rPr>
              <a:t> [Team Lead] – Electrical Engineer – Biomedical Station</a:t>
            </a:r>
          </a:p>
          <a:p>
            <a:r>
              <a:rPr lang="en-US" err="1">
                <a:cs typeface="Calibri"/>
              </a:rPr>
              <a:t>Zarka</a:t>
            </a:r>
            <a:r>
              <a:rPr lang="en-US">
                <a:cs typeface="Calibri"/>
              </a:rPr>
              <a:t> McClung  – Computer Engineer – Facial Recognition</a:t>
            </a:r>
          </a:p>
          <a:p>
            <a:r>
              <a:rPr lang="en-US">
                <a:cs typeface="Calibri"/>
              </a:rPr>
              <a:t>Christian Jensen – Electrical Engineer – Voice Recognition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Progress on Code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C17C-F54B-473E-8CAA-905C3D5FA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39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definition function in Python code was unreachable, causing error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 fix this, the line </a:t>
            </a:r>
            <a:r>
              <a:rPr lang="en-US" err="1">
                <a:cs typeface="Calibri"/>
              </a:rPr>
              <a:t>makeFig</a:t>
            </a:r>
            <a:r>
              <a:rPr lang="en-US">
                <a:cs typeface="Calibri"/>
              </a:rPr>
              <a:t>() was added telling python to enter the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BDF074F-75A7-4300-8516-CD07F8EE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3" y="592853"/>
            <a:ext cx="3996639" cy="5630426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70FA39F5-B3EE-4955-8AC4-5781363BF766}"/>
              </a:ext>
            </a:extLst>
          </p:cNvPr>
          <p:cNvSpPr/>
          <p:nvPr/>
        </p:nvSpPr>
        <p:spPr>
          <a:xfrm>
            <a:off x="6367305" y="4592247"/>
            <a:ext cx="1165609" cy="126978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453E-A51F-4491-8CE4-47C20C87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Code Debugging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BE09-0FFD-4C88-92AB-47B7F2BBF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information send to the </a:t>
            </a:r>
            <a:r>
              <a:rPr lang="en-US" err="1">
                <a:cs typeface="Calibri"/>
              </a:rPr>
              <a:t>BlueSMiRF</a:t>
            </a:r>
            <a:r>
              <a:rPr lang="en-US">
                <a:cs typeface="Calibri"/>
              </a:rPr>
              <a:t> from the MSP is not correct, causing the </a:t>
            </a:r>
            <a:r>
              <a:rPr lang="en-US" err="1">
                <a:cs typeface="Calibri"/>
              </a:rPr>
              <a:t>BlueSMiRF</a:t>
            </a:r>
            <a:r>
              <a:rPr lang="en-US">
                <a:cs typeface="Calibri"/>
              </a:rPr>
              <a:t> to output undefined characters which Python cannot interpret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Further debugging will be done to fix this error, which could be due to the MSP's buffer size, or a mismatch in actual baud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4E4A6-825E-41CA-BC52-34138346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6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CC6-A28B-4888-A567-6C686CA7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Circuitry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88383-AEAD-43CB-A3D8-18D43D4C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7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4791EDD0-0BDB-4BFE-A4F8-856BE41A6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1635" y="1458166"/>
            <a:ext cx="4595982" cy="4652787"/>
          </a:xfrm>
          <a:prstGeom prst="rect">
            <a:avLst/>
          </a:prstGeom>
        </p:spPr>
      </p:pic>
      <p:pic>
        <p:nvPicPr>
          <p:cNvPr id="10" name="Picture 11" descr="A display screen&#10;&#10;Description generated with very high confidence">
            <a:extLst>
              <a:ext uri="{FF2B5EF4-FFF2-40B4-BE49-F238E27FC236}">
                <a16:creationId xmlns:a16="http://schemas.microsoft.com/office/drawing/2014/main" id="{480AA822-E0BF-4411-B30F-1D6124CD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44" y="1489318"/>
            <a:ext cx="5422760" cy="45492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45402C-B214-4321-85C6-A26A27C09B51}"/>
              </a:ext>
            </a:extLst>
          </p:cNvPr>
          <p:cNvSpPr txBox="1"/>
          <p:nvPr/>
        </p:nvSpPr>
        <p:spPr>
          <a:xfrm>
            <a:off x="7964993" y="605161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Without</a:t>
            </a:r>
            <a:r>
              <a:rPr lang="en-US">
                <a:cs typeface="Calibri"/>
              </a:rPr>
              <a:t> heavy artifact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9095BC-4E03-4064-B8C3-5E5F7C2A574F}"/>
              </a:ext>
            </a:extLst>
          </p:cNvPr>
          <p:cNvSpPr txBox="1"/>
          <p:nvPr/>
        </p:nvSpPr>
        <p:spPr>
          <a:xfrm>
            <a:off x="1701520" y="607674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 heavy artifact</a:t>
            </a:r>
          </a:p>
        </p:txBody>
      </p:sp>
    </p:spTree>
    <p:extLst>
      <p:ext uri="{BB962C8B-B14F-4D97-AF65-F5344CB8AC3E}">
        <p14:creationId xmlns:p14="http://schemas.microsoft.com/office/powerpoint/2010/main" val="113943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0A6FD-EAF9-45C7-9399-72AC044F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9EE9733-788D-4192-B956-A3CC585F8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-40753"/>
            <a:ext cx="7391400" cy="683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75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8EC36-27F4-48E3-900D-019AD733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4" descr="A screenshot of a parking meter&#10;&#10;Description generated with high confidence">
            <a:extLst>
              <a:ext uri="{FF2B5EF4-FFF2-40B4-BE49-F238E27FC236}">
                <a16:creationId xmlns:a16="http://schemas.microsoft.com/office/drawing/2014/main" id="{E9E68F3C-CD87-4C2F-8E80-0340FC35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45454"/>
            <a:ext cx="8105775" cy="68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0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B83FB-5E46-460D-B4AB-EEBEEEC4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15D1CA-F049-423B-9BB7-F101345C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792084"/>
            <a:ext cx="7229475" cy="496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2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C5088-FE04-44F1-89E1-EAC4DE8AF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D134EE-AB73-4581-8E44-0D6BCFA79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77" b="251"/>
          <a:stretch/>
        </p:blipFill>
        <p:spPr>
          <a:xfrm>
            <a:off x="2686050" y="598841"/>
            <a:ext cx="6619881" cy="53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7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95995-D0D7-45C1-A0BB-3D5AAF7F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5D01FE-A739-4281-A607-494CA608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-184566"/>
            <a:ext cx="8810625" cy="5941258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D25996-8E30-4282-ABA7-85DAA92A4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25" y="509819"/>
            <a:ext cx="2743200" cy="1594022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6F66E502-8CBF-42E0-917A-A18E1DA614FA}"/>
              </a:ext>
            </a:extLst>
          </p:cNvPr>
          <p:cNvSpPr txBox="1"/>
          <p:nvPr/>
        </p:nvSpPr>
        <p:spPr>
          <a:xfrm>
            <a:off x="7366000" y="119380"/>
            <a:ext cx="44196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Least</a:t>
            </a:r>
            <a:r>
              <a:rPr lang="en-US">
                <a:cs typeface="Calibri"/>
              </a:rPr>
              <a:t> Mean Squared adaptive filter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28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DCACF-1227-4F2E-AF73-4E8A2F40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DBED7C-5E1D-4B3B-BDBA-DC86501E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360857"/>
            <a:ext cx="7772400" cy="610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4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7A584E-B2F6-4E6E-B893-1E8F2B98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B336A5-26A5-4EBD-BE41-CB061233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26" t="2609" r="17772" b="-2319"/>
          <a:stretch/>
        </p:blipFill>
        <p:spPr>
          <a:xfrm>
            <a:off x="4429125" y="142527"/>
            <a:ext cx="7296103" cy="3763105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63A1CD7-9642-453F-80B3-D0523EB08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25" t="3533" r="18223" b="6007"/>
          <a:stretch/>
        </p:blipFill>
        <p:spPr>
          <a:xfrm>
            <a:off x="352425" y="4019650"/>
            <a:ext cx="7019930" cy="24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2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5F9A-1F02-4F74-88F9-0D78886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Week's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3AC9-D25B-47F8-936F-3C3B7847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21" y="2323305"/>
            <a:ext cx="2552663" cy="38399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Have working location tracking</a:t>
            </a:r>
            <a:endParaRPr lang="en-US" sz="2000"/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Determine all Zigbee protocol commands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Begin integrating and building out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0C82-3FD4-4601-9EAD-3664905E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798F4-19E0-4FF2-AFDD-52FADB1C6AC6}"/>
              </a:ext>
            </a:extLst>
          </p:cNvPr>
          <p:cNvSpPr txBox="1"/>
          <p:nvPr/>
        </p:nvSpPr>
        <p:spPr>
          <a:xfrm>
            <a:off x="3190374" y="169645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Zachary </a:t>
            </a:r>
            <a:r>
              <a:rPr lang="en-US" err="1"/>
              <a:t>Eakerns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09C3F-2409-45B6-A250-5BCDBF5956E1}"/>
              </a:ext>
            </a:extLst>
          </p:cNvPr>
          <p:cNvSpPr txBox="1"/>
          <p:nvPr/>
        </p:nvSpPr>
        <p:spPr>
          <a:xfrm>
            <a:off x="44316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John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Satterla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7A297-A42C-448D-8B30-D53E5E0A3ABD}"/>
              </a:ext>
            </a:extLst>
          </p:cNvPr>
          <p:cNvSpPr txBox="1"/>
          <p:nvPr/>
        </p:nvSpPr>
        <p:spPr>
          <a:xfrm>
            <a:off x="803308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Christian </a:t>
            </a:r>
            <a:r>
              <a:rPr lang="en-US">
                <a:cs typeface="Calibri"/>
              </a:rPr>
              <a:t>Jensen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37D7-A3D6-4D2F-84A1-78B603AB8BFD}"/>
              </a:ext>
            </a:extLst>
          </p:cNvPr>
          <p:cNvSpPr txBox="1"/>
          <p:nvPr/>
        </p:nvSpPr>
        <p:spPr>
          <a:xfrm>
            <a:off x="5566610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Zarka</a:t>
            </a:r>
            <a:r>
              <a:rPr lang="en-US"/>
              <a:t> McClung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38BC7-74FD-443F-8506-B28899AF1DBA}"/>
              </a:ext>
            </a:extLst>
          </p:cNvPr>
          <p:cNvSpPr txBox="1"/>
          <p:nvPr/>
        </p:nvSpPr>
        <p:spPr>
          <a:xfrm>
            <a:off x="3258538" y="2239977"/>
            <a:ext cx="2547188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>
                <a:cs typeface="Calibri"/>
              </a:rPr>
              <a:t>Have python               graphing the ADC in real time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Calibri"/>
              </a:rPr>
              <a:t>Make headway on circuit instability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5045A-01FC-4ED2-B7CB-B0943916116C}"/>
              </a:ext>
            </a:extLst>
          </p:cNvPr>
          <p:cNvSpPr txBox="1"/>
          <p:nvPr/>
        </p:nvSpPr>
        <p:spPr>
          <a:xfrm>
            <a:off x="8580783" y="2277401"/>
            <a:ext cx="2432384" cy="32316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 charset="0"/>
              <a:buChar char="•"/>
            </a:pPr>
            <a:r>
              <a:rPr lang="en-US" sz="2400"/>
              <a:t>Finish </a:t>
            </a:r>
            <a:r>
              <a:rPr lang="en-US" sz="2400">
                <a:cs typeface="Calibri"/>
              </a:rPr>
              <a:t>green board design</a:t>
            </a:r>
          </a:p>
          <a:p>
            <a:pPr marL="285750" indent="-285750">
              <a:buFont typeface="Arial,Sans-Serif" charset="0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,Sans-Serif" charset="0"/>
              <a:buChar char="•"/>
            </a:pPr>
            <a:r>
              <a:rPr lang="en-US" sz="2400">
                <a:cs typeface="Calibri"/>
              </a:rPr>
              <a:t>Continue writing </a:t>
            </a:r>
            <a:r>
              <a:rPr lang="en-US" sz="2400" err="1">
                <a:cs typeface="Calibri"/>
              </a:rPr>
              <a:t>Matlab</a:t>
            </a:r>
            <a:r>
              <a:rPr lang="en-US" sz="2400">
                <a:cs typeface="Calibri"/>
              </a:rPr>
              <a:t> code for voice recognition  </a:t>
            </a:r>
            <a:endParaRPr lang="en-US"/>
          </a:p>
          <a:p>
            <a:pPr marL="285750" indent="-285750">
              <a:buFont typeface="Arial" charset="0"/>
              <a:buChar char="•"/>
            </a:pPr>
            <a:endParaRPr lang="en-US"/>
          </a:p>
          <a:p>
            <a:pPr marL="285750" indent="-285750">
              <a:buFont typeface="Arial" charset="0"/>
              <a:buChar char="•"/>
            </a:pPr>
            <a:endParaRPr lang="en-US"/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6A0B2BA4-42BB-4380-ADA4-A804C9066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8928" y="3714550"/>
            <a:ext cx="393943" cy="393943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CF781AFC-F6C8-4045-AD1F-7513C1583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2488" y="4777872"/>
            <a:ext cx="393943" cy="393943"/>
          </a:xfrm>
          <a:prstGeom prst="rect">
            <a:avLst/>
          </a:prstGeom>
        </p:spPr>
      </p:pic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D39F4936-F5C7-49FB-B448-1C43FD4656E9}"/>
              </a:ext>
            </a:extLst>
          </p:cNvPr>
          <p:cNvSpPr/>
          <p:nvPr/>
        </p:nvSpPr>
        <p:spPr>
          <a:xfrm>
            <a:off x="7093763" y="4345395"/>
            <a:ext cx="496866" cy="41335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-25tor SM-42BYG011-25</a:t>
            </a:r>
            <a:endParaRPr lang="en-US"/>
          </a:p>
        </p:txBody>
      </p:sp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5AEC5D97-D7B0-44CE-A533-5FEB3D786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2512" y="2413570"/>
            <a:ext cx="393943" cy="393943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A47A7667-4FBE-4DAC-9C3C-DD3A7BA4C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3593" y="2427108"/>
            <a:ext cx="480207" cy="480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94407-E003-4178-A30F-A1AD9959B44E}"/>
              </a:ext>
            </a:extLst>
          </p:cNvPr>
          <p:cNvSpPr txBox="1"/>
          <p:nvPr/>
        </p:nvSpPr>
        <p:spPr>
          <a:xfrm>
            <a:off x="5752410" y="2202667"/>
            <a:ext cx="2476118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Write Python code to send serial communication to Zigbee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Establish motor code upon signal from Zigbee </a:t>
            </a:r>
            <a:r>
              <a:rPr lang="en-US" sz="2000" err="1">
                <a:ea typeface="+mn-lt"/>
                <a:cs typeface="+mn-lt"/>
              </a:rPr>
              <a:t>co-ordinator</a:t>
            </a:r>
          </a:p>
        </p:txBody>
      </p:sp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BF438417-154A-415E-86C7-B1DD50AE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3593" y="3911522"/>
            <a:ext cx="480207" cy="480207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10BCB04A-43B7-4B2E-A0CA-42601BFFA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0391" y="3061527"/>
            <a:ext cx="480207" cy="480207"/>
          </a:xfrm>
          <a:prstGeom prst="rect">
            <a:avLst/>
          </a:prstGeom>
        </p:spPr>
      </p:pic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DBE599CD-FBAC-413C-BF75-931F03DA3D06}"/>
              </a:ext>
            </a:extLst>
          </p:cNvPr>
          <p:cNvSpPr/>
          <p:nvPr/>
        </p:nvSpPr>
        <p:spPr>
          <a:xfrm>
            <a:off x="5252263" y="3020965"/>
            <a:ext cx="496866" cy="41335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-25tor SM-42BYG011-25</a:t>
            </a:r>
            <a:endParaRPr lang="en-US"/>
          </a:p>
        </p:txBody>
      </p:sp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C2973459-3D6D-434B-9602-9849EEDE9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2512" y="4391729"/>
            <a:ext cx="393943" cy="3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C78C38C3-E1FF-4E10-89E3-A6E07EC7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387" y="3260560"/>
            <a:ext cx="4660961" cy="3219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68B98-F20A-41AF-A32F-51AB11C9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Green Board Design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43EC-80E6-493A-9D45-EC2D42BA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1800"/>
            <a:ext cx="5981700" cy="24844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2 MSP paired with an </a:t>
            </a:r>
            <a:r>
              <a:rPr lang="en-US" err="1">
                <a:cs typeface="Calibri"/>
              </a:rPr>
              <a:t>XBee</a:t>
            </a:r>
            <a:r>
              <a:rPr lang="en-US">
                <a:cs typeface="Calibri"/>
              </a:rPr>
              <a:t> Module</a:t>
            </a:r>
          </a:p>
          <a:p>
            <a:pPr lvl="1"/>
            <a:r>
              <a:rPr lang="en-US">
                <a:cs typeface="Calibri"/>
              </a:rPr>
              <a:t>2x MSP430G IC </a:t>
            </a:r>
          </a:p>
          <a:p>
            <a:pPr lvl="1"/>
            <a:r>
              <a:rPr lang="en-US">
                <a:cs typeface="Calibri"/>
              </a:rPr>
              <a:t>3x regulators</a:t>
            </a:r>
          </a:p>
          <a:p>
            <a:pPr lvl="2"/>
            <a:r>
              <a:rPr lang="en-US">
                <a:cs typeface="Calibri"/>
              </a:rPr>
              <a:t>All REG1117 adjustable LDOs [1</a:t>
            </a:r>
            <a:r>
              <a:rPr lang="en-US" sz="2200">
                <a:cs typeface="Calibri"/>
              </a:rPr>
              <a:t>]</a:t>
            </a:r>
          </a:p>
          <a:p>
            <a:pPr lvl="3"/>
            <a:r>
              <a:rPr lang="en-US" sz="1900">
                <a:cs typeface="Calibri"/>
              </a:rPr>
              <a:t>1 A output (max)</a:t>
            </a:r>
          </a:p>
          <a:p>
            <a:pPr lvl="3"/>
            <a:r>
              <a:rPr lang="en-US">
                <a:cs typeface="Calibri"/>
              </a:rPr>
              <a:t>3.3V,5V,12V</a:t>
            </a:r>
          </a:p>
          <a:p>
            <a:pPr lvl="1"/>
            <a:r>
              <a:rPr lang="en-US" err="1">
                <a:cs typeface="Calibri"/>
              </a:rPr>
              <a:t>XBee</a:t>
            </a:r>
            <a:r>
              <a:rPr lang="en-US">
                <a:cs typeface="Calibri"/>
              </a:rPr>
              <a:t> Module on header pins</a:t>
            </a:r>
          </a:p>
          <a:p>
            <a:pPr lvl="1"/>
            <a:r>
              <a:rPr lang="en-US">
                <a:cs typeface="Calibri"/>
              </a:rPr>
              <a:t>Design done in Eagle Cad</a:t>
            </a:r>
          </a:p>
          <a:p>
            <a:pPr lvl="2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98C41-8C60-4C65-8AE8-68797BA0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472739-2EE7-4E73-B8D0-7A2F7A39E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4327324"/>
            <a:ext cx="6067425" cy="2286702"/>
          </a:xfrm>
          <a:prstGeom prst="rect">
            <a:avLst/>
          </a:prstGeom>
        </p:spPr>
      </p:pic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A5FF6A10-DD50-40A1-BAA5-D8884B390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5" y="90290"/>
            <a:ext cx="4324350" cy="30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2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051-0347-4ED6-A826-B8E67369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48" y="222282"/>
            <a:ext cx="9335647" cy="722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>
                <a:cs typeface="Calibri Light"/>
              </a:rPr>
              <a:t>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C9C63-3C67-4DBB-8027-5FBFD8D5F75F}"/>
              </a:ext>
            </a:extLst>
          </p:cNvPr>
          <p:cNvSpPr txBox="1"/>
          <p:nvPr/>
        </p:nvSpPr>
        <p:spPr>
          <a:xfrm>
            <a:off x="578757" y="1313542"/>
            <a:ext cx="6888842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Was able to establish serial communication using </a:t>
            </a:r>
            <a:r>
              <a:rPr lang="en-US" err="1">
                <a:cs typeface="Calibri"/>
              </a:rPr>
              <a:t>XBee</a:t>
            </a:r>
            <a:r>
              <a:rPr lang="en-US">
                <a:cs typeface="Calibri"/>
              </a:rPr>
              <a:t> module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When authorized user is detected "door open" is send to COM8 port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When unknown user is detected "door close" is send to COM8 port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COM8 port is set as my coordinator module which will pass this information to Router module (connected to motor to open door)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Modified face detector code to implement these changes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5B6E42-5535-4AC4-8324-9BD1C5F90C76}"/>
              </a:ext>
            </a:extLst>
          </p:cNvPr>
          <p:cNvSpPr txBox="1">
            <a:spLocks/>
          </p:cNvSpPr>
          <p:nvPr/>
        </p:nvSpPr>
        <p:spPr>
          <a:xfrm>
            <a:off x="137577" y="3694825"/>
            <a:ext cx="9335647" cy="72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>
                <a:cs typeface="Calibri Light"/>
              </a:rPr>
              <a:t>Next week's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D9F11-55E8-44E6-A37D-7E9833D08F6F}"/>
              </a:ext>
            </a:extLst>
          </p:cNvPr>
          <p:cNvSpPr txBox="1"/>
          <p:nvPr/>
        </p:nvSpPr>
        <p:spPr>
          <a:xfrm>
            <a:off x="524329" y="4316185"/>
            <a:ext cx="6888842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NEMA 17 SM-42BYG011-25 bipolar stepper motor will be used to open the door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Will be coding to detect RX pin of Router module to send signal to the stepper motor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137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051-0347-4ED6-A826-B8E67369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592" y="3878"/>
            <a:ext cx="4731044" cy="1339940"/>
          </a:xfrm>
        </p:spPr>
        <p:txBody>
          <a:bodyPr/>
          <a:lstStyle/>
          <a:p>
            <a:r>
              <a:rPr lang="en-US">
                <a:cs typeface="Calibri Light"/>
              </a:rPr>
              <a:t>Door open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927F701-9D65-4BE1-8113-A69EAEDC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1188165"/>
            <a:ext cx="11161484" cy="45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051-0347-4ED6-A826-B8E67369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592" y="3878"/>
            <a:ext cx="4731044" cy="1339940"/>
          </a:xfrm>
        </p:spPr>
        <p:txBody>
          <a:bodyPr/>
          <a:lstStyle/>
          <a:p>
            <a:r>
              <a:rPr lang="en-US">
                <a:cs typeface="Calibri Light"/>
              </a:rPr>
              <a:t>Door close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EECDBD-B351-403E-B2FF-376DEF7C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985576"/>
            <a:ext cx="10880270" cy="48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05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051-0347-4ED6-A826-B8E67369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517" y="47010"/>
            <a:ext cx="3408328" cy="1023638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cs typeface="Calibri Light"/>
              </a:rPr>
              <a:t>Opening door concept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C1A70-FE64-4C9C-A5E1-27D8EE867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788" y="1573774"/>
            <a:ext cx="2852468" cy="19503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Motor on one side with a string attached to a nail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8" descr="A picture containing indoor, wall, floor, window&#10;&#10;Description generated with very high confidence">
            <a:extLst>
              <a:ext uri="{FF2B5EF4-FFF2-40B4-BE49-F238E27FC236}">
                <a16:creationId xmlns:a16="http://schemas.microsoft.com/office/drawing/2014/main" id="{71AA06A1-4836-44AA-92CE-7B68DDF8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573" y="48883"/>
            <a:ext cx="4577084" cy="5998234"/>
          </a:xfrm>
          <a:prstGeom prst="rect">
            <a:avLst/>
          </a:prstGeom>
        </p:spPr>
      </p:pic>
      <p:pic>
        <p:nvPicPr>
          <p:cNvPr id="10" name="Picture 10" descr="A bathroom with a white door&#10;&#10;Description generated with high confidence">
            <a:extLst>
              <a:ext uri="{FF2B5EF4-FFF2-40B4-BE49-F238E27FC236}">
                <a16:creationId xmlns:a16="http://schemas.microsoft.com/office/drawing/2014/main" id="{DA3BDCA6-1DFC-409E-A0BE-50473972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1" y="48882"/>
            <a:ext cx="3922237" cy="660208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93580BD-A38D-4F0B-9F70-CD977DB2D24C}"/>
              </a:ext>
            </a:extLst>
          </p:cNvPr>
          <p:cNvSpPr/>
          <p:nvPr/>
        </p:nvSpPr>
        <p:spPr>
          <a:xfrm>
            <a:off x="5357584" y="3461656"/>
            <a:ext cx="869044" cy="751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cs typeface="Calibri"/>
              </a:rPr>
              <a:t>Stepper Motor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1E2928-7086-415E-BCB6-4D5A3F32CB9D}"/>
              </a:ext>
            </a:extLst>
          </p:cNvPr>
          <p:cNvCxnSpPr/>
          <p:nvPr/>
        </p:nvCxnSpPr>
        <p:spPr>
          <a:xfrm flipH="1" flipV="1">
            <a:off x="6199414" y="4004128"/>
            <a:ext cx="1616527" cy="809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134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619002-CBAF-4D7A-B06F-1EF39B801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5986"/>
            <a:ext cx="12192000" cy="23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47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98D093-F090-492A-959B-E65DEC5C6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1"/>
          <a:stretch/>
        </p:blipFill>
        <p:spPr>
          <a:xfrm>
            <a:off x="0" y="1753386"/>
            <a:ext cx="12192000" cy="33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7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9DD575-4703-4CF7-BD19-2E9B07AC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62" y="1242909"/>
            <a:ext cx="7681000" cy="40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4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Material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34437-F104-41CD-AB2F-455B2738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871662"/>
            <a:ext cx="90678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7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5F9A-1F02-4F74-88F9-0D78886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Week's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3AC9-D25B-47F8-936F-3C3B7847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32" y="2323305"/>
            <a:ext cx="2544680" cy="38399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Start integrating GUI's</a:t>
            </a:r>
          </a:p>
          <a:p>
            <a:r>
              <a:rPr lang="en-US" sz="2000">
                <a:cs typeface="Calibri"/>
              </a:rPr>
              <a:t>Start interfacing devices</a:t>
            </a:r>
          </a:p>
          <a:p>
            <a:r>
              <a:rPr lang="en-US" sz="2000">
                <a:cs typeface="Calibri"/>
              </a:rPr>
              <a:t>Improve accuracy of location 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0C82-3FD4-4601-9EAD-3664905E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798F4-19E0-4FF2-AFDD-52FADB1C6AC6}"/>
              </a:ext>
            </a:extLst>
          </p:cNvPr>
          <p:cNvSpPr txBox="1"/>
          <p:nvPr/>
        </p:nvSpPr>
        <p:spPr>
          <a:xfrm>
            <a:off x="3190374" y="169645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Zachary </a:t>
            </a:r>
            <a:r>
              <a:rPr lang="en-US" err="1"/>
              <a:t>Eakerns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09C3F-2409-45B6-A250-5BCDBF5956E1}"/>
              </a:ext>
            </a:extLst>
          </p:cNvPr>
          <p:cNvSpPr txBox="1"/>
          <p:nvPr/>
        </p:nvSpPr>
        <p:spPr>
          <a:xfrm>
            <a:off x="44316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John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Satterla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7A297-A42C-448D-8B30-D53E5E0A3ABD}"/>
              </a:ext>
            </a:extLst>
          </p:cNvPr>
          <p:cNvSpPr txBox="1"/>
          <p:nvPr/>
        </p:nvSpPr>
        <p:spPr>
          <a:xfrm>
            <a:off x="8033083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Christian </a:t>
            </a:r>
            <a:r>
              <a:rPr lang="en-US">
                <a:cs typeface="Calibri"/>
              </a:rPr>
              <a:t>Jensen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37D7-A3D6-4D2F-84A1-78B603AB8BFD}"/>
              </a:ext>
            </a:extLst>
          </p:cNvPr>
          <p:cNvSpPr txBox="1"/>
          <p:nvPr/>
        </p:nvSpPr>
        <p:spPr>
          <a:xfrm>
            <a:off x="5566610" y="16964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Zarka</a:t>
            </a:r>
            <a:r>
              <a:rPr lang="en-US"/>
              <a:t> McClung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38BC7-74FD-443F-8506-B28899AF1DBA}"/>
              </a:ext>
            </a:extLst>
          </p:cNvPr>
          <p:cNvSpPr txBox="1"/>
          <p:nvPr/>
        </p:nvSpPr>
        <p:spPr>
          <a:xfrm>
            <a:off x="3473007" y="2231604"/>
            <a:ext cx="2366213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Have python graphing the ADC in real time</a:t>
            </a:r>
            <a:endParaRPr lang="en-US"/>
          </a:p>
          <a:p>
            <a:endParaRPr lang="en-US">
              <a:cs typeface="Calibri"/>
            </a:endParaRPr>
          </a:p>
          <a:p>
            <a:pPr marL="342900" indent="-342900" algn="ctr">
              <a:buFont typeface="Arial"/>
              <a:buChar char="•"/>
            </a:pPr>
            <a:endParaRPr lang="en-US" sz="24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5045A-01FC-4ED2-B7CB-B0943916116C}"/>
              </a:ext>
            </a:extLst>
          </p:cNvPr>
          <p:cNvSpPr txBox="1"/>
          <p:nvPr/>
        </p:nvSpPr>
        <p:spPr>
          <a:xfrm>
            <a:off x="8431467" y="2231603"/>
            <a:ext cx="2432384" cy="34778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Finalize code for MATLAB serial communication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Order green board </a:t>
            </a: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 sz="2000">
              <a:cs typeface="Calibri"/>
            </a:endParaRPr>
          </a:p>
          <a:p>
            <a:endParaRPr lang="en-US" sz="2400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 charset="0"/>
              <a:buChar char="•"/>
            </a:pP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FF517-5D4B-4759-8BBF-CEB1DC25079A}"/>
              </a:ext>
            </a:extLst>
          </p:cNvPr>
          <p:cNvSpPr txBox="1"/>
          <p:nvPr/>
        </p:nvSpPr>
        <p:spPr>
          <a:xfrm>
            <a:off x="5839220" y="2231603"/>
            <a:ext cx="2466473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Establish motor code upon signal from Zigbee coordinator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2093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Graphical User Interface – Updates and Control of Devices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1DFF-E19D-4BD0-B6E7-76D0B41EC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28725"/>
          </a:xfrm>
        </p:spPr>
        <p:txBody>
          <a:bodyPr>
            <a:normAutofit fontScale="92500"/>
          </a:bodyPr>
          <a:lstStyle/>
          <a:p>
            <a:r>
              <a:rPr lang="en-US" sz="1800"/>
              <a:t>Added sliders for LED’s that are on and off only, Fan has 4 speeds including off. Each slider is dynamic (reacts to network), for instance if the location tracking turns on an LED the slider will reflect that. (program on next slides)</a:t>
            </a:r>
          </a:p>
          <a:p>
            <a:r>
              <a:rPr lang="en-US" sz="1800"/>
              <a:t>Need to work on controlling computer fan w/ MSP (will need transistor circuit), and work on interfacing LCD and servo. Would like to include some type of temperature detection for automatic fan control</a:t>
            </a:r>
          </a:p>
          <a:p>
            <a:endParaRPr lang="en-US" sz="1800"/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6F46B-89AA-46A0-8270-77928F8E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29" y="3736609"/>
            <a:ext cx="7038975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0576-3710-4560-AC96-E70EF7CB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78" y="5127625"/>
            <a:ext cx="7229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44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FB5B-A37A-49D9-BF7A-12EF09C3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" y="5691"/>
            <a:ext cx="10515600" cy="69296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77F4F-586C-4E51-97B7-8C265AC4E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97" y="869184"/>
            <a:ext cx="11737674" cy="54009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323232"/>
                </a:solidFill>
                <a:latin typeface="Times New Roman"/>
                <a:ea typeface="Times New Roman"/>
                <a:cs typeface="Times New Roman"/>
              </a:rPr>
              <a:t>“REG1117A (ACTIVE),” </a:t>
            </a:r>
            <a:r>
              <a:rPr lang="en-US" i="1">
                <a:solidFill>
                  <a:srgbClr val="323232"/>
                </a:solidFill>
                <a:latin typeface="Times New Roman"/>
                <a:ea typeface="Times New Roman"/>
                <a:cs typeface="Times New Roman"/>
              </a:rPr>
              <a:t>REG1117A 1A Low Dropout Positive Regulator | TI.com</a:t>
            </a:r>
            <a:r>
              <a:rPr lang="en-US">
                <a:solidFill>
                  <a:srgbClr val="323232"/>
                </a:solidFill>
                <a:latin typeface="Times New Roman"/>
                <a:ea typeface="Times New Roman"/>
                <a:cs typeface="Times New Roman"/>
              </a:rPr>
              <a:t>. [Online]. Available: http://www.ti.com/product/REG1117A. [Accessed: 07-Nov-2018].</a:t>
            </a:r>
            <a:endParaRPr lang="en-US" sz="11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B0CC8-B4A5-4966-8BDF-536CC018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29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E05F-7DCB-4BAE-A104-7085D847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31" y="2531277"/>
            <a:ext cx="10515600" cy="1325563"/>
          </a:xfrm>
        </p:spPr>
        <p:txBody>
          <a:bodyPr/>
          <a:lstStyle/>
          <a:p>
            <a:pPr algn="ctr"/>
            <a:r>
              <a:rPr lang="en-US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9971E-7CD6-4210-A011-9D4EFFF8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Graphical User Interface – More Development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1DFF-E19D-4BD0-B6E7-76D0B41EC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358"/>
            <a:ext cx="10515600" cy="451908"/>
          </a:xfrm>
        </p:spPr>
        <p:txBody>
          <a:bodyPr/>
          <a:lstStyle/>
          <a:p>
            <a:r>
              <a:rPr lang="en-US" sz="1800"/>
              <a:t>Using Python 3, with </a:t>
            </a:r>
            <a:r>
              <a:rPr lang="en-US" sz="1800" err="1"/>
              <a:t>tkinter</a:t>
            </a:r>
            <a:r>
              <a:rPr lang="en-US" sz="1800"/>
              <a:t> as GUI, and </a:t>
            </a:r>
            <a:r>
              <a:rPr lang="en-US" sz="1800" err="1"/>
              <a:t>pyserial</a:t>
            </a:r>
            <a:r>
              <a:rPr lang="en-US" sz="1800"/>
              <a:t> for communication to USB dongle with </a:t>
            </a:r>
            <a:r>
              <a:rPr lang="en-US" sz="1800" err="1"/>
              <a:t>Xbee</a:t>
            </a:r>
            <a:r>
              <a:rPr lang="en-US" sz="1800"/>
              <a:t> module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4FC58-9713-4066-9802-C2D86DFF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3" y="1894498"/>
            <a:ext cx="5158982" cy="4598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2548FC-CD65-4D79-808F-D661C0E7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71" y="1800957"/>
            <a:ext cx="3297669" cy="49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9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Graphical User Interface – Early Development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1DFF-E19D-4BD0-B6E7-76D0B41EC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358"/>
            <a:ext cx="10515600" cy="451908"/>
          </a:xfrm>
        </p:spPr>
        <p:txBody>
          <a:bodyPr/>
          <a:lstStyle/>
          <a:p>
            <a:r>
              <a:rPr lang="en-US" sz="1800"/>
              <a:t>Using Python 3, with </a:t>
            </a:r>
            <a:r>
              <a:rPr lang="en-US" sz="1800" err="1"/>
              <a:t>tkinter</a:t>
            </a:r>
            <a:r>
              <a:rPr lang="en-US" sz="1800"/>
              <a:t> as GUI, and </a:t>
            </a:r>
            <a:r>
              <a:rPr lang="en-US" sz="1800" err="1"/>
              <a:t>pyserial</a:t>
            </a:r>
            <a:r>
              <a:rPr lang="en-US" sz="1800"/>
              <a:t> for communication to USB dongle with </a:t>
            </a:r>
            <a:r>
              <a:rPr lang="en-US" sz="1800" err="1"/>
              <a:t>Xbee</a:t>
            </a:r>
            <a:r>
              <a:rPr lang="en-US" sz="1800"/>
              <a:t> module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6B7E5-B000-4FA1-97ED-86F72D1A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8" y="1771406"/>
            <a:ext cx="3519452" cy="4950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865D6-5996-4ACA-98E2-E4C02FA1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95" y="2137204"/>
            <a:ext cx="6172517" cy="39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3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Updates on Location Detection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1DFF-E19D-4BD0-B6E7-76D0B41EC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357"/>
            <a:ext cx="10515600" cy="4704157"/>
          </a:xfrm>
        </p:spPr>
        <p:txBody>
          <a:bodyPr>
            <a:normAutofit/>
          </a:bodyPr>
          <a:lstStyle/>
          <a:p>
            <a:r>
              <a:rPr lang="en-US" sz="1800"/>
              <a:t>TI got back to me, they had me change the setting I was using.</a:t>
            </a:r>
          </a:p>
          <a:p>
            <a:r>
              <a:rPr lang="en-US" sz="1800"/>
              <a:t>Now, instead of using the “Auto </a:t>
            </a:r>
            <a:r>
              <a:rPr lang="en-US" sz="1800" err="1"/>
              <a:t>ToF</a:t>
            </a:r>
            <a:r>
              <a:rPr lang="en-US" sz="1800"/>
              <a:t>” mode, using “Connected </a:t>
            </a:r>
            <a:r>
              <a:rPr lang="en-US" sz="1800" err="1"/>
              <a:t>ToF</a:t>
            </a:r>
            <a:r>
              <a:rPr lang="en-US" sz="1800"/>
              <a:t>”</a:t>
            </a:r>
          </a:p>
          <a:p>
            <a:pPr lvl="1"/>
            <a:r>
              <a:rPr lang="en-US" sz="1400"/>
              <a:t>Connected </a:t>
            </a:r>
            <a:r>
              <a:rPr lang="en-US" sz="1400" err="1"/>
              <a:t>ToF</a:t>
            </a:r>
            <a:r>
              <a:rPr lang="en-US" sz="1400"/>
              <a:t> allows for more packets to be sent at a higher rate, therefore increasing accuracy</a:t>
            </a:r>
          </a:p>
          <a:p>
            <a:pPr lvl="1"/>
            <a:r>
              <a:rPr lang="en-US" sz="1400"/>
              <a:t>TI tells me that this is designed for specifically </a:t>
            </a:r>
            <a:r>
              <a:rPr lang="en-US" sz="1400" err="1"/>
              <a:t>ToF</a:t>
            </a:r>
            <a:r>
              <a:rPr lang="en-US" sz="1400"/>
              <a:t> applications, while Auto was designed to interleave with a standard Bluetooth Connection</a:t>
            </a:r>
          </a:p>
          <a:p>
            <a:pPr lvl="1"/>
            <a:r>
              <a:rPr lang="en-US" sz="1400"/>
              <a:t>Tell me that antenna’s should be facing each other and calibration at 1m is extremely important</a:t>
            </a:r>
          </a:p>
          <a:p>
            <a:pPr lvl="1"/>
            <a:r>
              <a:rPr lang="en-US" sz="1400"/>
              <a:t>Increasing the </a:t>
            </a:r>
            <a:r>
              <a:rPr lang="en-US" sz="1400" err="1"/>
              <a:t>syncwords</a:t>
            </a:r>
            <a:r>
              <a:rPr lang="en-US" sz="1400"/>
              <a:t> (what I tried last week) was making the RAM overflow because of how much was being stored while sending and receiving the additional packets. Each </a:t>
            </a:r>
            <a:r>
              <a:rPr lang="en-US" sz="1400" err="1"/>
              <a:t>syncword</a:t>
            </a:r>
            <a:r>
              <a:rPr lang="en-US" sz="1400"/>
              <a:t> added adds 8 bytes of RAM usage on both the initiator and receiver</a:t>
            </a:r>
          </a:p>
          <a:p>
            <a:r>
              <a:rPr lang="en-US" sz="1800"/>
              <a:t>Results are MUCH improved. Fewer negatives and connection is maintained across much longer distances</a:t>
            </a:r>
          </a:p>
          <a:p>
            <a:pPr lvl="1"/>
            <a:r>
              <a:rPr lang="en-US" sz="1400"/>
              <a:t>Examples on next slide</a:t>
            </a:r>
          </a:p>
          <a:p>
            <a:pPr lvl="1"/>
            <a:r>
              <a:rPr lang="en-US" sz="1400"/>
              <a:t>Will tinker with adding </a:t>
            </a:r>
            <a:r>
              <a:rPr lang="en-US" sz="1400" err="1"/>
              <a:t>syncwords</a:t>
            </a:r>
            <a:r>
              <a:rPr lang="en-US" sz="1400"/>
              <a:t> to see if accuracy is improved without overloading RAM</a:t>
            </a:r>
          </a:p>
          <a:p>
            <a:r>
              <a:rPr lang="en-US" sz="1800"/>
              <a:t>Deliverables for next week</a:t>
            </a:r>
          </a:p>
          <a:p>
            <a:pPr lvl="1"/>
            <a:r>
              <a:rPr lang="en-US" sz="1400"/>
              <a:t>Spit out info over UART</a:t>
            </a:r>
          </a:p>
          <a:p>
            <a:pPr lvl="1"/>
            <a:r>
              <a:rPr lang="en-US" sz="1400"/>
              <a:t>Improve accuracy further and characterize it</a:t>
            </a:r>
          </a:p>
          <a:p>
            <a:pPr lvl="1"/>
            <a:endParaRPr lang="en-US" sz="140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65870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Updates on Location Detection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F7EB1-A4C5-4734-83EE-DAE991DFB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88" y="1476932"/>
            <a:ext cx="9769003" cy="4591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D764B0-A8C9-42C8-9403-A1B04DB029CD}"/>
              </a:ext>
            </a:extLst>
          </p:cNvPr>
          <p:cNvSpPr txBox="1"/>
          <p:nvPr/>
        </p:nvSpPr>
        <p:spPr>
          <a:xfrm>
            <a:off x="4619501" y="6356350"/>
            <a:ext cx="32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@ 3m</a:t>
            </a:r>
          </a:p>
        </p:txBody>
      </p:sp>
    </p:spTree>
    <p:extLst>
      <p:ext uri="{BB962C8B-B14F-4D97-AF65-F5344CB8AC3E}">
        <p14:creationId xmlns:p14="http://schemas.microsoft.com/office/powerpoint/2010/main" val="104454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Updates on Location Detection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1EDB1-C684-43CD-92FC-2796943C2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87" y="1575336"/>
            <a:ext cx="8624613" cy="4053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739B6E-B754-4771-B160-45822D2B28B2}"/>
              </a:ext>
            </a:extLst>
          </p:cNvPr>
          <p:cNvSpPr txBox="1"/>
          <p:nvPr/>
        </p:nvSpPr>
        <p:spPr>
          <a:xfrm>
            <a:off x="4381995" y="5902036"/>
            <a:ext cx="315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@2m</a:t>
            </a:r>
          </a:p>
        </p:txBody>
      </p:sp>
    </p:spTree>
    <p:extLst>
      <p:ext uri="{BB962C8B-B14F-4D97-AF65-F5344CB8AC3E}">
        <p14:creationId xmlns:p14="http://schemas.microsoft.com/office/powerpoint/2010/main" val="37437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Updates on Location Detection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John Satterla </a:t>
            </a:r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7D5262-58F9-4A90-B9BA-6742759D6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06" y="1549102"/>
            <a:ext cx="9394388" cy="4415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7F4793-21BD-4610-84E6-BC393A6F5B06}"/>
              </a:ext>
            </a:extLst>
          </p:cNvPr>
          <p:cNvSpPr txBox="1"/>
          <p:nvPr/>
        </p:nvSpPr>
        <p:spPr>
          <a:xfrm>
            <a:off x="4572000" y="6187044"/>
            <a:ext cx="292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@ 6m</a:t>
            </a:r>
          </a:p>
        </p:txBody>
      </p:sp>
    </p:spTree>
    <p:extLst>
      <p:ext uri="{BB962C8B-B14F-4D97-AF65-F5344CB8AC3E}">
        <p14:creationId xmlns:p14="http://schemas.microsoft.com/office/powerpoint/2010/main" val="1367783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B22A1172885C42B4C17DDA9CF5B338" ma:contentTypeVersion="5" ma:contentTypeDescription="Create a new document." ma:contentTypeScope="" ma:versionID="629f80d9a8581f379ff066b58528b564">
  <xsd:schema xmlns:xsd="http://www.w3.org/2001/XMLSchema" xmlns:xs="http://www.w3.org/2001/XMLSchema" xmlns:p="http://schemas.microsoft.com/office/2006/metadata/properties" xmlns:ns2="a3d155d2-d32a-44a7-9afe-bbea3de853a7" xmlns:ns3="f75ba893-ee13-47ce-83cc-19c595ba784b" targetNamespace="http://schemas.microsoft.com/office/2006/metadata/properties" ma:root="true" ma:fieldsID="29670cef0780f2ed14e7a3774b3c37a1" ns2:_="" ns3:_="">
    <xsd:import namespace="a3d155d2-d32a-44a7-9afe-bbea3de853a7"/>
    <xsd:import namespace="f75ba893-ee13-47ce-83cc-19c595ba78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155d2-d32a-44a7-9afe-bbea3de853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ba893-ee13-47ce-83cc-19c595ba78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A3DB13-E080-4F66-938E-D2EE787449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21AD36-668B-4F1F-8CA8-FB2B965F8FA2}">
  <ds:schemaRefs>
    <ds:schemaRef ds:uri="a3d155d2-d32a-44a7-9afe-bbea3de853a7"/>
    <ds:schemaRef ds:uri="f75ba893-ee13-47ce-83cc-19c595ba78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EE777EF-E700-466B-8343-1B463FAB47F3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SMART Home</vt:lpstr>
      <vt:lpstr>Last Week's Deliverables</vt:lpstr>
      <vt:lpstr>Graphical User Interface – Updates and Control of Devices</vt:lpstr>
      <vt:lpstr>Graphical User Interface – More Development</vt:lpstr>
      <vt:lpstr>Graphical User Interface – Early Development</vt:lpstr>
      <vt:lpstr>Updates on Location Detection</vt:lpstr>
      <vt:lpstr>Updates on Location Detection</vt:lpstr>
      <vt:lpstr>Updates on Location Detection</vt:lpstr>
      <vt:lpstr>Updates on Location Detection</vt:lpstr>
      <vt:lpstr>Progress on Code</vt:lpstr>
      <vt:lpstr>Code Debugging</vt:lpstr>
      <vt:lpstr>Circuitry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Green Board Design</vt:lpstr>
      <vt:lpstr>Update</vt:lpstr>
      <vt:lpstr>Door open</vt:lpstr>
      <vt:lpstr>Door close</vt:lpstr>
      <vt:lpstr>Opening door concept</vt:lpstr>
      <vt:lpstr>Gantt Chart</vt:lpstr>
      <vt:lpstr>Gantt Chart</vt:lpstr>
      <vt:lpstr>Budget</vt:lpstr>
      <vt:lpstr>Material Cost</vt:lpstr>
      <vt:lpstr>Next Week's Deliverables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2013-07-15T20:26:40Z</dcterms:created>
  <dcterms:modified xsi:type="dcterms:W3CDTF">2018-11-30T02:29:52Z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0x010100B1B22A1172885C42B4C17DDA9CF5B338</vt:lpwstr>
  </property>
</Properties>
</file>